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5" r:id="rId9"/>
    <p:sldId id="264" r:id="rId10"/>
    <p:sldId id="266" r:id="rId11"/>
    <p:sldId id="263"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jpeg>
</file>

<file path=ppt/media/image11.png>
</file>

<file path=ppt/media/image2.jpg>
</file>

<file path=ppt/media/image3.jpg>
</file>

<file path=ppt/media/image4.pn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6CBBBC-CC34-4396-8079-9F7899BEBDD1}"/>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E73A0B5E-E91A-4100-AAED-E17F2EA013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9B177F4F-0415-4B08-A08B-4DB41CF7882E}"/>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3EE33736-32D0-4727-811B-73ABC507B80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2E2E1E3-908E-43CC-A705-F431EEECB276}"/>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261662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15AACB-2CD6-4931-8E2D-CBD7EFD9B6F6}"/>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AD1FA2DB-6941-430D-A75C-C2F3AF44D139}"/>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FEFEB79-81DC-4BC9-9BD9-C3CA0A8AFB92}"/>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A1730020-68AB-4CF5-BF12-5092072FEE0A}"/>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BF2819C5-E2AB-49C9-A2C5-AD12F831F0F4}"/>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10813509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6A1AAC00-C7F8-4A89-A7D3-078FEC0A9C50}"/>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11BFDF9D-D861-42CF-9B59-B25D7208C348}"/>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17BAFBFF-14A5-42F8-BC35-B868347F8737}"/>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525F5C1B-FFF2-4FE0-8213-227A24D23199}"/>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1498C4FB-9765-48F5-86C3-8A17650001DA}"/>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210562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F74224-86AC-4B48-AD2A-415BEEDBC672}"/>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8BE83A6D-65E9-4FD9-A62C-9A7DC65CBCD6}"/>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8FE73B5-A787-4DD6-BC4C-26A409C1B972}"/>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52DD0D9E-3685-49A0-8CA2-8E01E0E75A9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6340935-FF0A-4740-B55F-8AB39D3218F0}"/>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105171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229FB9-BC9A-4CF6-B3EB-80D61D8EBBF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0088CAC4-02D8-498E-B5AD-87698CF7DA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DC83C8FB-283B-4C4E-A3B1-7BE81C2C03D4}"/>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EEBA7ADD-EAD0-4C3E-B0F5-89D9D1FE6153}"/>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5A47074-A180-4EFD-9A6E-D929069C201D}"/>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3253124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477C81-A185-4D01-9B55-72D39F36664F}"/>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B0A969B8-0E6F-4A98-8476-C31216419AD8}"/>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B0FF589B-A8C0-4C4C-9AAD-42AA68F36D43}"/>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86FAC4C4-1278-4857-B5C3-846375FEA164}"/>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6" name="Marcador de pie de página 5">
            <a:extLst>
              <a:ext uri="{FF2B5EF4-FFF2-40B4-BE49-F238E27FC236}">
                <a16:creationId xmlns:a16="http://schemas.microsoft.com/office/drawing/2014/main" id="{0A58C72F-8C1F-418E-B5EB-BEC6053C192A}"/>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E0BFC637-B41F-4B56-9904-41A0DB866A68}"/>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445209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8AD775-3596-490F-A964-26308BBD9337}"/>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CBB1CF9-0583-4CA4-B5CB-630D843A1F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4F66F8F7-8486-4206-8ABF-D3513F5BB7DF}"/>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55D0116B-4039-476C-BD9E-D6A6994073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7B801D14-7749-4768-BF51-AEC36E32F813}"/>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402D5CB9-75E2-46A1-8AB1-1828CF25A2BF}"/>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8" name="Marcador de pie de página 7">
            <a:extLst>
              <a:ext uri="{FF2B5EF4-FFF2-40B4-BE49-F238E27FC236}">
                <a16:creationId xmlns:a16="http://schemas.microsoft.com/office/drawing/2014/main" id="{4F69E355-2E7F-4632-8054-99EEFBEB6E01}"/>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BCE73581-B609-4A6F-92CE-B3BCBE14370C}"/>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944409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8EEBF1-EB31-41B5-85C9-2CDBD90C1C89}"/>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56CD7BC8-F057-4601-9091-F17298184788}"/>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4" name="Marcador de pie de página 3">
            <a:extLst>
              <a:ext uri="{FF2B5EF4-FFF2-40B4-BE49-F238E27FC236}">
                <a16:creationId xmlns:a16="http://schemas.microsoft.com/office/drawing/2014/main" id="{0346CC6D-ACBA-46A7-96DC-280FBC360ACD}"/>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B9215C46-C1A0-427D-A035-69AACCD5AB85}"/>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3749293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A300353-2D05-42A9-8665-39681352EE7A}"/>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3" name="Marcador de pie de página 2">
            <a:extLst>
              <a:ext uri="{FF2B5EF4-FFF2-40B4-BE49-F238E27FC236}">
                <a16:creationId xmlns:a16="http://schemas.microsoft.com/office/drawing/2014/main" id="{7FF667B9-9554-4151-A74B-93291E3F8137}"/>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4F54C87B-4885-499B-AFC3-0EC74C8EC1DE}"/>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118486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422E96-FC21-4466-A0CD-EC25D0715ED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8390914C-918E-4FA5-B2FC-B32FB3DBD1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035272D5-A7F2-48CC-90F7-0E31FE257C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1E902FC7-BF58-49BA-8B29-4AF01926F3D8}"/>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6" name="Marcador de pie de página 5">
            <a:extLst>
              <a:ext uri="{FF2B5EF4-FFF2-40B4-BE49-F238E27FC236}">
                <a16:creationId xmlns:a16="http://schemas.microsoft.com/office/drawing/2014/main" id="{254F687F-8072-46AD-B846-0D4F17E2941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1F0B937A-04D6-4178-9D0A-F82F49A4B6E8}"/>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950997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B467F1-F8C3-4909-B988-43D3B96AF21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DA39B0C5-B9B6-4F16-9881-887E43AAB5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A98FCAE2-7E69-4F65-80E5-005079C11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6D29282A-502E-4866-8BBD-4BF943BFAD4E}"/>
              </a:ext>
            </a:extLst>
          </p:cNvPr>
          <p:cNvSpPr>
            <a:spLocks noGrp="1"/>
          </p:cNvSpPr>
          <p:nvPr>
            <p:ph type="dt" sz="half" idx="10"/>
          </p:nvPr>
        </p:nvSpPr>
        <p:spPr/>
        <p:txBody>
          <a:bodyPr/>
          <a:lstStyle/>
          <a:p>
            <a:fld id="{5B0AAA36-BB9F-44D6-9336-95E13CA78664}" type="datetimeFigureOut">
              <a:rPr lang="es-ES" smtClean="0"/>
              <a:t>12/10/2018</a:t>
            </a:fld>
            <a:endParaRPr lang="es-ES"/>
          </a:p>
        </p:txBody>
      </p:sp>
      <p:sp>
        <p:nvSpPr>
          <p:cNvPr id="6" name="Marcador de pie de página 5">
            <a:extLst>
              <a:ext uri="{FF2B5EF4-FFF2-40B4-BE49-F238E27FC236}">
                <a16:creationId xmlns:a16="http://schemas.microsoft.com/office/drawing/2014/main" id="{63B654A8-7F7B-49D0-9830-11CB913E1B36}"/>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67254D0B-2388-4FAC-BAA9-4AAAD727F4EE}"/>
              </a:ext>
            </a:extLst>
          </p:cNvPr>
          <p:cNvSpPr>
            <a:spLocks noGrp="1"/>
          </p:cNvSpPr>
          <p:nvPr>
            <p:ph type="sldNum" sz="quarter" idx="12"/>
          </p:nvPr>
        </p:nvSpPr>
        <p:spPr/>
        <p:txBody>
          <a:bodyPr/>
          <a:lstStyle/>
          <a:p>
            <a:fld id="{E06B0BB4-252B-45C9-92E0-047212E3000C}" type="slidenum">
              <a:rPr lang="es-ES" smtClean="0"/>
              <a:t>‹Nº›</a:t>
            </a:fld>
            <a:endParaRPr lang="es-ES"/>
          </a:p>
        </p:txBody>
      </p:sp>
    </p:spTree>
    <p:extLst>
      <p:ext uri="{BB962C8B-B14F-4D97-AF65-F5344CB8AC3E}">
        <p14:creationId xmlns:p14="http://schemas.microsoft.com/office/powerpoint/2010/main" val="1755065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5E4A78C-F318-4D88-9DF8-1BC893D066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A3D5F45-AD84-4671-9073-8DB0D91777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BBAB375E-A9F5-4800-B6D2-F6B104AB0F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0AAA36-BB9F-44D6-9336-95E13CA78664}" type="datetimeFigureOut">
              <a:rPr lang="es-ES" smtClean="0"/>
              <a:t>12/10/2018</a:t>
            </a:fld>
            <a:endParaRPr lang="es-ES"/>
          </a:p>
        </p:txBody>
      </p:sp>
      <p:sp>
        <p:nvSpPr>
          <p:cNvPr id="5" name="Marcador de pie de página 4">
            <a:extLst>
              <a:ext uri="{FF2B5EF4-FFF2-40B4-BE49-F238E27FC236}">
                <a16:creationId xmlns:a16="http://schemas.microsoft.com/office/drawing/2014/main" id="{1E74DD90-929E-4370-A018-1E978FD2D9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56DA581F-E7BA-473D-86BB-D35C6FEB49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6B0BB4-252B-45C9-92E0-047212E3000C}" type="slidenum">
              <a:rPr lang="es-ES" smtClean="0"/>
              <a:t>‹Nº›</a:t>
            </a:fld>
            <a:endParaRPr lang="es-ES"/>
          </a:p>
        </p:txBody>
      </p:sp>
    </p:spTree>
    <p:extLst>
      <p:ext uri="{BB962C8B-B14F-4D97-AF65-F5344CB8AC3E}">
        <p14:creationId xmlns:p14="http://schemas.microsoft.com/office/powerpoint/2010/main" val="41722968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045B59B-615E-4718-A150-42DE5D03E1C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6CF29CD-38B8-4924-BA11-6D60517487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42816"/>
            <a:ext cx="12192000" cy="261518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ítulo 2">
            <a:extLst>
              <a:ext uri="{FF2B5EF4-FFF2-40B4-BE49-F238E27FC236}">
                <a16:creationId xmlns:a16="http://schemas.microsoft.com/office/drawing/2014/main" id="{F014270F-6E2B-40D5-8933-E7A27D30858E}"/>
              </a:ext>
            </a:extLst>
          </p:cNvPr>
          <p:cNvSpPr>
            <a:spLocks noGrp="1"/>
          </p:cNvSpPr>
          <p:nvPr>
            <p:ph type="subTitle" idx="1"/>
          </p:nvPr>
        </p:nvSpPr>
        <p:spPr>
          <a:xfrm>
            <a:off x="3711547" y="3863171"/>
            <a:ext cx="11059527" cy="4979963"/>
          </a:xfrm>
        </p:spPr>
        <p:txBody>
          <a:bodyPr>
            <a:normAutofit/>
          </a:bodyPr>
          <a:lstStyle/>
          <a:p>
            <a:endParaRPr lang="es-ES" dirty="0">
              <a:solidFill>
                <a:srgbClr val="E7E6E6"/>
              </a:solidFill>
            </a:endParaRPr>
          </a:p>
          <a:p>
            <a:r>
              <a:rPr lang="es-ES" sz="1600" b="1" dirty="0" smtClean="0">
                <a:solidFill>
                  <a:srgbClr val="E7E6E6"/>
                </a:solidFill>
              </a:rPr>
              <a:t>MEMBERS</a:t>
            </a:r>
            <a:endParaRPr lang="es-ES" sz="1600" b="1" dirty="0">
              <a:solidFill>
                <a:srgbClr val="E7E6E6"/>
              </a:solidFill>
            </a:endParaRPr>
          </a:p>
          <a:p>
            <a:r>
              <a:rPr lang="es-ES" sz="1600" dirty="0" smtClean="0">
                <a:solidFill>
                  <a:srgbClr val="E7E6E6"/>
                </a:solidFill>
              </a:rPr>
              <a:t>Luis </a:t>
            </a:r>
            <a:r>
              <a:rPr lang="es-ES" sz="1600" dirty="0">
                <a:solidFill>
                  <a:srgbClr val="E7E6E6"/>
                </a:solidFill>
              </a:rPr>
              <a:t>Alberto Erazo Ramos</a:t>
            </a:r>
          </a:p>
          <a:p>
            <a:r>
              <a:rPr lang="es-ES" sz="1600" dirty="0">
                <a:solidFill>
                  <a:srgbClr val="E7E6E6"/>
                </a:solidFill>
              </a:rPr>
              <a:t>Yesid Montaño Cuero</a:t>
            </a:r>
          </a:p>
          <a:p>
            <a:r>
              <a:rPr lang="es-ES" sz="1600" dirty="0">
                <a:solidFill>
                  <a:srgbClr val="E7E6E6"/>
                </a:solidFill>
              </a:rPr>
              <a:t>Johan Sebastián Valencia Díaz</a:t>
            </a:r>
          </a:p>
          <a:p>
            <a:r>
              <a:rPr lang="es-ES" sz="1600" dirty="0">
                <a:solidFill>
                  <a:srgbClr val="E7E6E6"/>
                </a:solidFill>
              </a:rPr>
              <a:t>Maria Angélica Velasco</a:t>
            </a:r>
          </a:p>
          <a:p>
            <a:pPr lvl="0"/>
            <a:r>
              <a:rPr lang="es-ES" sz="1600" dirty="0" err="1">
                <a:solidFill>
                  <a:srgbClr val="E7E6E6"/>
                </a:solidFill>
              </a:rPr>
              <a:t>Leidy</a:t>
            </a:r>
            <a:r>
              <a:rPr lang="es-ES" sz="1600" dirty="0">
                <a:solidFill>
                  <a:srgbClr val="E7E6E6"/>
                </a:solidFill>
              </a:rPr>
              <a:t> Johana Castillo Meneses</a:t>
            </a:r>
          </a:p>
          <a:p>
            <a:pPr lvl="0"/>
            <a:r>
              <a:rPr lang="es-ES" sz="1600" dirty="0">
                <a:solidFill>
                  <a:srgbClr val="E7E6E6"/>
                </a:solidFill>
              </a:rPr>
              <a:t>Sebastián Díaz Moreno</a:t>
            </a:r>
          </a:p>
          <a:p>
            <a:endParaRPr lang="es-ES" dirty="0"/>
          </a:p>
        </p:txBody>
      </p:sp>
      <p:pic>
        <p:nvPicPr>
          <p:cNvPr id="5" name="Imagen 4">
            <a:extLst>
              <a:ext uri="{FF2B5EF4-FFF2-40B4-BE49-F238E27FC236}">
                <a16:creationId xmlns:a16="http://schemas.microsoft.com/office/drawing/2014/main" id="{61696461-0A9E-4A71-8C5E-A1DAB55950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435" y="587193"/>
            <a:ext cx="10483129" cy="3275978"/>
          </a:xfrm>
          <a:prstGeom prst="rect">
            <a:avLst/>
          </a:prstGeom>
        </p:spPr>
      </p:pic>
      <p:sp>
        <p:nvSpPr>
          <p:cNvPr id="8" name="CuadroTexto 7">
            <a:extLst>
              <a:ext uri="{FF2B5EF4-FFF2-40B4-BE49-F238E27FC236}">
                <a16:creationId xmlns:a16="http://schemas.microsoft.com/office/drawing/2014/main" id="{76705C4B-4B24-43B9-86D5-DE3439E8D3C1}"/>
              </a:ext>
            </a:extLst>
          </p:cNvPr>
          <p:cNvSpPr txBox="1"/>
          <p:nvPr/>
        </p:nvSpPr>
        <p:spPr>
          <a:xfrm>
            <a:off x="1205117" y="4904077"/>
            <a:ext cx="3615926" cy="923330"/>
          </a:xfrm>
          <a:prstGeom prst="rect">
            <a:avLst/>
          </a:prstGeom>
          <a:noFill/>
        </p:spPr>
        <p:txBody>
          <a:bodyPr wrap="none" rtlCol="0">
            <a:spAutoFit/>
          </a:bodyPr>
          <a:lstStyle/>
          <a:p>
            <a:r>
              <a:rPr lang="es-ES" sz="5400" b="1" dirty="0" smtClean="0">
                <a:solidFill>
                  <a:schemeClr val="bg1"/>
                </a:solidFill>
              </a:rPr>
              <a:t>BUBBLEBOT</a:t>
            </a:r>
            <a:endParaRPr lang="es-ES" sz="5400" b="1" dirty="0">
              <a:solidFill>
                <a:schemeClr val="bg1"/>
              </a:solidFill>
            </a:endParaRPr>
          </a:p>
        </p:txBody>
      </p:sp>
      <p:sp>
        <p:nvSpPr>
          <p:cNvPr id="7" name="CuadroTexto 6">
            <a:extLst>
              <a:ext uri="{FF2B5EF4-FFF2-40B4-BE49-F238E27FC236}">
                <a16:creationId xmlns:a16="http://schemas.microsoft.com/office/drawing/2014/main" id="{76705C4B-4B24-43B9-86D5-DE3439E8D3C1}"/>
              </a:ext>
            </a:extLst>
          </p:cNvPr>
          <p:cNvSpPr txBox="1"/>
          <p:nvPr/>
        </p:nvSpPr>
        <p:spPr>
          <a:xfrm>
            <a:off x="1205117" y="5560721"/>
            <a:ext cx="1916294" cy="646331"/>
          </a:xfrm>
          <a:prstGeom prst="rect">
            <a:avLst/>
          </a:prstGeom>
          <a:noFill/>
        </p:spPr>
        <p:txBody>
          <a:bodyPr wrap="none" rtlCol="0">
            <a:spAutoFit/>
          </a:bodyPr>
          <a:lstStyle/>
          <a:p>
            <a:r>
              <a:rPr lang="es-ES" sz="3600" b="1" dirty="0" smtClean="0">
                <a:solidFill>
                  <a:schemeClr val="bg1"/>
                </a:solidFill>
              </a:rPr>
              <a:t>PROYECT</a:t>
            </a:r>
            <a:endParaRPr lang="es-ES" sz="5400" b="1" dirty="0">
              <a:solidFill>
                <a:schemeClr val="bg1"/>
              </a:solidFill>
            </a:endParaRPr>
          </a:p>
        </p:txBody>
      </p:sp>
    </p:spTree>
    <p:extLst>
      <p:ext uri="{BB962C8B-B14F-4D97-AF65-F5344CB8AC3E}">
        <p14:creationId xmlns:p14="http://schemas.microsoft.com/office/powerpoint/2010/main" val="793993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t="11490" b="27330"/>
          <a:stretch/>
        </p:blipFill>
        <p:spPr>
          <a:xfrm>
            <a:off x="5799909" y="3180532"/>
            <a:ext cx="3277417" cy="3564672"/>
          </a:xfrm>
          <a:prstGeom prst="hexagon">
            <a:avLst/>
          </a:prstGeom>
        </p:spPr>
      </p:pic>
      <p:pic>
        <p:nvPicPr>
          <p:cNvPr id="5" name="Imagen 4"/>
          <p:cNvPicPr>
            <a:picLocks noChangeAspect="1"/>
          </p:cNvPicPr>
          <p:nvPr/>
        </p:nvPicPr>
        <p:blipFill rotWithShape="1">
          <a:blip r:embed="rId3">
            <a:extLst>
              <a:ext uri="{28A0092B-C50C-407E-A947-70E740481C1C}">
                <a14:useLocalDpi xmlns:a14="http://schemas.microsoft.com/office/drawing/2010/main" val="0"/>
              </a:ext>
            </a:extLst>
          </a:blip>
          <a:srcRect l="10638" r="16413"/>
          <a:stretch/>
        </p:blipFill>
        <p:spPr>
          <a:xfrm>
            <a:off x="5370659" y="117317"/>
            <a:ext cx="3734153" cy="2879381"/>
          </a:xfrm>
          <a:prstGeom prst="hexagon">
            <a:avLst/>
          </a:prstGeom>
        </p:spPr>
      </p:pic>
      <p:pic>
        <p:nvPicPr>
          <p:cNvPr id="6" name="Imagen 5"/>
          <p:cNvPicPr>
            <a:picLocks noChangeAspect="1"/>
          </p:cNvPicPr>
          <p:nvPr/>
        </p:nvPicPr>
        <p:blipFill rotWithShape="1">
          <a:blip r:embed="rId4">
            <a:extLst>
              <a:ext uri="{28A0092B-C50C-407E-A947-70E740481C1C}">
                <a14:useLocalDpi xmlns:a14="http://schemas.microsoft.com/office/drawing/2010/main" val="0"/>
              </a:ext>
            </a:extLst>
          </a:blip>
          <a:srcRect t="26790" r="12177" b="18300"/>
          <a:stretch/>
        </p:blipFill>
        <p:spPr>
          <a:xfrm>
            <a:off x="8639324" y="1292948"/>
            <a:ext cx="3396343" cy="3775167"/>
          </a:xfrm>
          <a:prstGeom prst="hexagon">
            <a:avLst/>
          </a:prstGeom>
        </p:spPr>
      </p:pic>
      <p:sp>
        <p:nvSpPr>
          <p:cNvPr id="7" name="Título 1">
            <a:extLst>
              <a:ext uri="{FF2B5EF4-FFF2-40B4-BE49-F238E27FC236}">
                <a16:creationId xmlns:a16="http://schemas.microsoft.com/office/drawing/2014/main" id="{48C769E7-E102-4F44-9FE2-6A803B033204}"/>
              </a:ext>
            </a:extLst>
          </p:cNvPr>
          <p:cNvSpPr>
            <a:spLocks noGrp="1"/>
          </p:cNvSpPr>
          <p:nvPr>
            <p:ph type="title"/>
          </p:nvPr>
        </p:nvSpPr>
        <p:spPr>
          <a:xfrm>
            <a:off x="1179802" y="1580331"/>
            <a:ext cx="3200400" cy="3200400"/>
          </a:xfrm>
          <a:prstGeom prst="ellipse">
            <a:avLst/>
          </a:prstGeom>
          <a:solidFill>
            <a:schemeClr val="tx1">
              <a:lumMod val="85000"/>
              <a:lumOff val="15000"/>
            </a:schemeClr>
          </a:solidFill>
          <a:ln w="254000" cap="sq" cmpd="dbl">
            <a:solidFill>
              <a:schemeClr val="tx1">
                <a:lumMod val="85000"/>
                <a:lumOff val="15000"/>
              </a:schemeClr>
            </a:solidFill>
            <a:miter lim="800000"/>
          </a:ln>
        </p:spPr>
        <p:txBody>
          <a:bodyPr vert="horz" lIns="91440" tIns="45720" rIns="91440" bIns="45720" rtlCol="0" anchor="ctr">
            <a:normAutofit/>
          </a:bodyPr>
          <a:lstStyle/>
          <a:p>
            <a:pPr algn="ctr"/>
            <a:r>
              <a:rPr lang="en-US" sz="3200" b="1" dirty="0" smtClean="0">
                <a:solidFill>
                  <a:schemeClr val="bg1"/>
                </a:solidFill>
              </a:rPr>
              <a:t>WIP</a:t>
            </a:r>
            <a:endParaRPr lang="en-US" sz="3200" b="1" dirty="0">
              <a:solidFill>
                <a:schemeClr val="bg1"/>
              </a:solidFill>
            </a:endParaRPr>
          </a:p>
        </p:txBody>
      </p:sp>
    </p:spTree>
    <p:extLst>
      <p:ext uri="{BB962C8B-B14F-4D97-AF65-F5344CB8AC3E}">
        <p14:creationId xmlns:p14="http://schemas.microsoft.com/office/powerpoint/2010/main" val="850629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18-10-08 at 21.39.21">
            <a:hlinkClick r:id="" action="ppaction://media"/>
            <a:extLst>
              <a:ext uri="{FF2B5EF4-FFF2-40B4-BE49-F238E27FC236}">
                <a16:creationId xmlns:a16="http://schemas.microsoft.com/office/drawing/2014/main" id="{A6604704-0CBB-4600-81A2-EDCA0A0A832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rot="16200000">
            <a:off x="670895" y="843103"/>
            <a:ext cx="5544511" cy="5209903"/>
          </a:xfrm>
        </p:spPr>
      </p:pic>
      <p:sp>
        <p:nvSpPr>
          <p:cNvPr id="13" name="Título 1">
            <a:extLst>
              <a:ext uri="{FF2B5EF4-FFF2-40B4-BE49-F238E27FC236}">
                <a16:creationId xmlns:a16="http://schemas.microsoft.com/office/drawing/2014/main" id="{15943519-3623-416B-8D08-6FEF15A0C696}"/>
              </a:ext>
            </a:extLst>
          </p:cNvPr>
          <p:cNvSpPr>
            <a:spLocks noGrp="1"/>
          </p:cNvSpPr>
          <p:nvPr>
            <p:ph type="title"/>
          </p:nvPr>
        </p:nvSpPr>
        <p:spPr>
          <a:xfrm>
            <a:off x="7441222" y="1847854"/>
            <a:ext cx="3200400" cy="3200400"/>
          </a:xfrm>
          <a:prstGeom prst="ellipse">
            <a:avLst/>
          </a:prstGeom>
          <a:solidFill>
            <a:schemeClr val="tx1">
              <a:lumMod val="85000"/>
              <a:lumOff val="15000"/>
            </a:schemeClr>
          </a:solidFill>
          <a:ln w="254000" cap="sq" cmpd="dbl">
            <a:solidFill>
              <a:schemeClr val="tx1">
                <a:lumMod val="85000"/>
                <a:lumOff val="15000"/>
              </a:schemeClr>
            </a:solidFill>
            <a:miter lim="800000"/>
          </a:ln>
        </p:spPr>
        <p:txBody>
          <a:bodyPr vert="horz" lIns="91440" tIns="45720" rIns="91440" bIns="45720" rtlCol="0" anchor="ctr">
            <a:normAutofit/>
          </a:bodyPr>
          <a:lstStyle/>
          <a:p>
            <a:pPr algn="ctr"/>
            <a:r>
              <a:rPr lang="en-US" sz="3200" b="1" dirty="0" smtClean="0">
                <a:solidFill>
                  <a:schemeClr val="bg1"/>
                </a:solidFill>
              </a:rPr>
              <a:t>WIP</a:t>
            </a:r>
            <a:endParaRPr lang="en-US" sz="3200" b="1" dirty="0">
              <a:solidFill>
                <a:schemeClr val="bg1"/>
              </a:solidFill>
            </a:endParaRPr>
          </a:p>
        </p:txBody>
      </p:sp>
    </p:spTree>
    <p:extLst>
      <p:ext uri="{BB962C8B-B14F-4D97-AF65-F5344CB8AC3E}">
        <p14:creationId xmlns:p14="http://schemas.microsoft.com/office/powerpoint/2010/main" val="1766224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13DD07-DE5D-4972-98C1-7E4FD7ED11DE}"/>
              </a:ext>
            </a:extLst>
          </p:cNvPr>
          <p:cNvSpPr>
            <a:spLocks noGrp="1"/>
          </p:cNvSpPr>
          <p:nvPr>
            <p:ph type="title"/>
          </p:nvPr>
        </p:nvSpPr>
        <p:spPr/>
        <p:txBody>
          <a:bodyPr/>
          <a:lstStyle/>
          <a:p>
            <a:r>
              <a:rPr lang="es-ES" b="1" dirty="0" smtClean="0"/>
              <a:t>ABSTRACT</a:t>
            </a:r>
            <a:endParaRPr lang="es-ES" b="1" dirty="0"/>
          </a:p>
        </p:txBody>
      </p:sp>
      <p:sp>
        <p:nvSpPr>
          <p:cNvPr id="4" name="Marcador de contenido 2">
            <a:extLst>
              <a:ext uri="{FF2B5EF4-FFF2-40B4-BE49-F238E27FC236}">
                <a16:creationId xmlns:a16="http://schemas.microsoft.com/office/drawing/2014/main" id="{C4C84831-D6A5-4443-BF20-D64025286811}"/>
              </a:ext>
            </a:extLst>
          </p:cNvPr>
          <p:cNvSpPr>
            <a:spLocks noGrp="1"/>
          </p:cNvSpPr>
          <p:nvPr>
            <p:ph idx="1"/>
          </p:nvPr>
        </p:nvSpPr>
        <p:spPr>
          <a:xfrm>
            <a:off x="838200" y="1825625"/>
            <a:ext cx="10515600" cy="4351338"/>
          </a:xfrm>
        </p:spPr>
        <p:txBody>
          <a:bodyPr>
            <a:normAutofit/>
          </a:bodyPr>
          <a:lstStyle/>
          <a:p>
            <a:pPr marL="0" indent="0" algn="just">
              <a:buNone/>
            </a:pPr>
            <a:r>
              <a:rPr lang="en-US" dirty="0" smtClean="0"/>
              <a:t>In order to </a:t>
            </a:r>
            <a:r>
              <a:rPr lang="en-US" dirty="0"/>
              <a:t>strengthen our capabilities in the field of </a:t>
            </a:r>
            <a:r>
              <a:rPr lang="en-US" dirty="0" smtClean="0"/>
              <a:t>programming, we </a:t>
            </a:r>
            <a:r>
              <a:rPr lang="en-US" dirty="0"/>
              <a:t>has decided to carry out a project related to our professional </a:t>
            </a:r>
            <a:r>
              <a:rPr lang="en-US" dirty="0" smtClean="0"/>
              <a:t>field. In </a:t>
            </a:r>
            <a:r>
              <a:rPr lang="en-US" dirty="0"/>
              <a:t>this case</a:t>
            </a:r>
            <a:r>
              <a:rPr lang="en-US" dirty="0" smtClean="0"/>
              <a:t>, the </a:t>
            </a:r>
            <a:r>
              <a:rPr lang="en-US" dirty="0"/>
              <a:t>load distribution. This project will be carried out with the possibilities </a:t>
            </a:r>
            <a:r>
              <a:rPr lang="en-US" dirty="0" smtClean="0"/>
              <a:t>that </a:t>
            </a:r>
            <a:r>
              <a:rPr lang="en-US" dirty="0" err="1" smtClean="0"/>
              <a:t>Fischertechnik</a:t>
            </a:r>
            <a:r>
              <a:rPr lang="en-US" dirty="0" smtClean="0"/>
              <a:t> gives, </a:t>
            </a:r>
            <a:r>
              <a:rPr lang="en-US" dirty="0"/>
              <a:t>and its programming language, </a:t>
            </a:r>
            <a:r>
              <a:rPr lang="en-US" dirty="0" err="1"/>
              <a:t>RoboPRO</a:t>
            </a:r>
            <a:r>
              <a:rPr lang="en-US" dirty="0"/>
              <a:t>. Initially, the team aimed to build a manual handling robot to carry out activities related to the transportation and distribution of </a:t>
            </a:r>
            <a:r>
              <a:rPr lang="en-US" dirty="0" smtClean="0"/>
              <a:t>load. </a:t>
            </a:r>
            <a:r>
              <a:rPr lang="en-US" dirty="0"/>
              <a:t>However, </a:t>
            </a:r>
            <a:r>
              <a:rPr lang="en-US" dirty="0" smtClean="0"/>
              <a:t>when the members of the group increased, the </a:t>
            </a:r>
            <a:r>
              <a:rPr lang="en-US" dirty="0"/>
              <a:t>idea was </a:t>
            </a:r>
            <a:r>
              <a:rPr lang="en-US" dirty="0" smtClean="0"/>
              <a:t>reconsidered. </a:t>
            </a:r>
            <a:r>
              <a:rPr lang="en-US" dirty="0"/>
              <a:t>Finally, our project consists of a </a:t>
            </a:r>
            <a:r>
              <a:rPr lang="en-US" dirty="0" smtClean="0"/>
              <a:t>load distribution </a:t>
            </a:r>
            <a:r>
              <a:rPr lang="en-US" dirty="0"/>
              <a:t>car </a:t>
            </a:r>
            <a:r>
              <a:rPr lang="en-US" dirty="0" smtClean="0"/>
              <a:t>that </a:t>
            </a:r>
            <a:r>
              <a:rPr lang="en-US" dirty="0"/>
              <a:t>will operate inside a plant, which will have autonomous and manual handling.</a:t>
            </a:r>
            <a:endParaRPr lang="es-ES" dirty="0"/>
          </a:p>
        </p:txBody>
      </p:sp>
    </p:spTree>
    <p:extLst>
      <p:ext uri="{BB962C8B-B14F-4D97-AF65-F5344CB8AC3E}">
        <p14:creationId xmlns:p14="http://schemas.microsoft.com/office/powerpoint/2010/main" val="991337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74EAA700-B9CE-470A-8919-FED2A945D4F2}"/>
              </a:ext>
            </a:extLst>
          </p:cNvPr>
          <p:cNvPicPr>
            <a:picLocks noChangeAspect="1"/>
          </p:cNvPicPr>
          <p:nvPr/>
        </p:nvPicPr>
        <p:blipFill rotWithShape="1">
          <a:blip r:embed="rId2">
            <a:extLst>
              <a:ext uri="{28A0092B-C50C-407E-A947-70E740481C1C}">
                <a14:useLocalDpi xmlns:a14="http://schemas.microsoft.com/office/drawing/2010/main" val="0"/>
              </a:ext>
            </a:extLst>
          </a:blip>
          <a:srcRect t="4879" b="5122"/>
          <a:stretch/>
        </p:blipFill>
        <p:spPr>
          <a:xfrm>
            <a:off x="-1" y="10"/>
            <a:ext cx="12192000" cy="6857990"/>
          </a:xfrm>
          <a:prstGeom prst="rect">
            <a:avLst/>
          </a:prstGeom>
        </p:spPr>
      </p:pic>
      <p:sp>
        <p:nvSpPr>
          <p:cNvPr id="10"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ítulo 1">
            <a:extLst>
              <a:ext uri="{FF2B5EF4-FFF2-40B4-BE49-F238E27FC236}">
                <a16:creationId xmlns:a16="http://schemas.microsoft.com/office/drawing/2014/main" id="{0A35DEAE-A657-4ADD-BC81-2A0E87382BE4}"/>
              </a:ext>
            </a:extLst>
          </p:cNvPr>
          <p:cNvSpPr>
            <a:spLocks noGrp="1"/>
          </p:cNvSpPr>
          <p:nvPr>
            <p:ph type="title"/>
          </p:nvPr>
        </p:nvSpPr>
        <p:spPr>
          <a:xfrm>
            <a:off x="709448" y="1913950"/>
            <a:ext cx="4204137" cy="1342754"/>
          </a:xfrm>
        </p:spPr>
        <p:txBody>
          <a:bodyPr>
            <a:normAutofit/>
          </a:bodyPr>
          <a:lstStyle/>
          <a:p>
            <a:pPr algn="ctr"/>
            <a:r>
              <a:rPr lang="es-ES" sz="3600" b="1" dirty="0" smtClean="0"/>
              <a:t>KEY WORDS </a:t>
            </a:r>
            <a:endParaRPr lang="es-ES" sz="3600" b="1" dirty="0"/>
          </a:p>
        </p:txBody>
      </p:sp>
      <p:cxnSp>
        <p:nvCxnSpPr>
          <p:cNvPr id="12" name="Straight Connector 11">
            <a:extLst>
              <a:ext uri="{FF2B5EF4-FFF2-40B4-BE49-F238E27FC236}">
                <a16:creationId xmlns:a16="http://schemas.microsoft.com/office/drawing/2014/main" id="{20E3A342-4D61-4E3F-AF90-1AB42AEB96CC}"/>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Marcador de contenido 2">
            <a:extLst>
              <a:ext uri="{FF2B5EF4-FFF2-40B4-BE49-F238E27FC236}">
                <a16:creationId xmlns:a16="http://schemas.microsoft.com/office/drawing/2014/main" id="{41C26627-3BA2-418F-9B41-DFDE1B44AAD0}"/>
              </a:ext>
            </a:extLst>
          </p:cNvPr>
          <p:cNvSpPr>
            <a:spLocks noGrp="1"/>
          </p:cNvSpPr>
          <p:nvPr>
            <p:ph idx="1"/>
          </p:nvPr>
        </p:nvSpPr>
        <p:spPr>
          <a:xfrm>
            <a:off x="525516" y="3417573"/>
            <a:ext cx="4593021" cy="2619839"/>
          </a:xfrm>
        </p:spPr>
        <p:txBody>
          <a:bodyPr anchor="ctr">
            <a:normAutofit/>
          </a:bodyPr>
          <a:lstStyle/>
          <a:p>
            <a:r>
              <a:rPr lang="es-ES" sz="1800" dirty="0" err="1" smtClean="0"/>
              <a:t>Automation</a:t>
            </a:r>
            <a:endParaRPr lang="es-ES" sz="1800" dirty="0"/>
          </a:p>
          <a:p>
            <a:r>
              <a:rPr lang="es-ES" sz="1800" dirty="0" err="1"/>
              <a:t>Programming</a:t>
            </a:r>
            <a:endParaRPr lang="es-ES" sz="1800" dirty="0"/>
          </a:p>
          <a:p>
            <a:r>
              <a:rPr lang="es-ES" sz="1800" dirty="0" err="1"/>
              <a:t>Robotics</a:t>
            </a:r>
            <a:endParaRPr lang="es-ES" sz="1800" dirty="0"/>
          </a:p>
          <a:p>
            <a:r>
              <a:rPr lang="es-ES" sz="1800" dirty="0" err="1"/>
              <a:t>Simulation</a:t>
            </a:r>
            <a:endParaRPr lang="es-ES" sz="1800" dirty="0"/>
          </a:p>
        </p:txBody>
      </p:sp>
      <p:sp>
        <p:nvSpPr>
          <p:cNvPr id="6" name="Rectángulo 5">
            <a:extLst>
              <a:ext uri="{FF2B5EF4-FFF2-40B4-BE49-F238E27FC236}">
                <a16:creationId xmlns:a16="http://schemas.microsoft.com/office/drawing/2014/main" id="{1D442A33-532B-4B3D-932C-B39BE930389E}"/>
              </a:ext>
            </a:extLst>
          </p:cNvPr>
          <p:cNvSpPr/>
          <p:nvPr/>
        </p:nvSpPr>
        <p:spPr>
          <a:xfrm rot="20398152">
            <a:off x="5328556" y="5872877"/>
            <a:ext cx="2152357" cy="4855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197415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078F23-926A-41C8-9074-71ED9EE16EFB}"/>
              </a:ext>
            </a:extLst>
          </p:cNvPr>
          <p:cNvSpPr>
            <a:spLocks noGrp="1"/>
          </p:cNvSpPr>
          <p:nvPr>
            <p:ph type="title"/>
          </p:nvPr>
        </p:nvSpPr>
        <p:spPr>
          <a:xfrm>
            <a:off x="648929" y="629266"/>
            <a:ext cx="5127031" cy="1676603"/>
          </a:xfrm>
        </p:spPr>
        <p:txBody>
          <a:bodyPr>
            <a:normAutofit/>
          </a:bodyPr>
          <a:lstStyle/>
          <a:p>
            <a:r>
              <a:rPr lang="es-ES" b="1" dirty="0" smtClean="0"/>
              <a:t>PURPOSE OF THE INVESTIGATION</a:t>
            </a:r>
            <a:endParaRPr lang="es-ES" b="1" dirty="0"/>
          </a:p>
        </p:txBody>
      </p:sp>
      <p:sp>
        <p:nvSpPr>
          <p:cNvPr id="3" name="Marcador de contenido 2">
            <a:extLst>
              <a:ext uri="{FF2B5EF4-FFF2-40B4-BE49-F238E27FC236}">
                <a16:creationId xmlns:a16="http://schemas.microsoft.com/office/drawing/2014/main" id="{60FCE8C6-6893-47DA-94C3-7C0CFFAFA126}"/>
              </a:ext>
            </a:extLst>
          </p:cNvPr>
          <p:cNvSpPr>
            <a:spLocks noGrp="1"/>
          </p:cNvSpPr>
          <p:nvPr>
            <p:ph idx="1"/>
          </p:nvPr>
        </p:nvSpPr>
        <p:spPr>
          <a:xfrm>
            <a:off x="648930" y="2438400"/>
            <a:ext cx="5127029" cy="3785419"/>
          </a:xfrm>
        </p:spPr>
        <p:txBody>
          <a:bodyPr>
            <a:normAutofit/>
          </a:bodyPr>
          <a:lstStyle/>
          <a:p>
            <a:pPr marL="0" indent="0" algn="just">
              <a:buNone/>
            </a:pPr>
            <a:r>
              <a:rPr lang="en-US" dirty="0"/>
              <a:t>Our interest has been set in the system of distribution of loads within the plant of </a:t>
            </a:r>
            <a:r>
              <a:rPr lang="en-US" dirty="0" smtClean="0"/>
              <a:t>an industry. </a:t>
            </a:r>
            <a:r>
              <a:rPr lang="en-US" dirty="0"/>
              <a:t>For this </a:t>
            </a:r>
            <a:r>
              <a:rPr lang="en-US" dirty="0" smtClean="0"/>
              <a:t>reason, </a:t>
            </a:r>
            <a:r>
              <a:rPr lang="en-US" dirty="0"/>
              <a:t>we have decided to improve the system by </a:t>
            </a:r>
            <a:r>
              <a:rPr lang="en-US" dirty="0" smtClean="0"/>
              <a:t>creating a </a:t>
            </a:r>
            <a:r>
              <a:rPr lang="en-US" dirty="0"/>
              <a:t>scale model of a car that allows to transport products in order to shorten the time of the execution of this task.</a:t>
            </a:r>
            <a:endParaRPr lang="es-ES" dirty="0" smtClean="0"/>
          </a:p>
        </p:txBody>
      </p:sp>
      <p:pic>
        <p:nvPicPr>
          <p:cNvPr id="5" name="Imagen 4">
            <a:extLst>
              <a:ext uri="{FF2B5EF4-FFF2-40B4-BE49-F238E27FC236}">
                <a16:creationId xmlns:a16="http://schemas.microsoft.com/office/drawing/2014/main" id="{908766AF-74AF-41FA-956F-46C2DD57723A}"/>
              </a:ext>
            </a:extLst>
          </p:cNvPr>
          <p:cNvPicPr>
            <a:picLocks noChangeAspect="1"/>
          </p:cNvPicPr>
          <p:nvPr/>
        </p:nvPicPr>
        <p:blipFill rotWithShape="1">
          <a:blip r:embed="rId2">
            <a:extLst>
              <a:ext uri="{28A0092B-C50C-407E-A947-70E740481C1C}">
                <a14:useLocalDpi xmlns:a14="http://schemas.microsoft.com/office/drawing/2010/main" val="0"/>
              </a:ext>
            </a:extLst>
          </a:blip>
          <a:srcRect l="10160" r="-3" b="-3"/>
          <a:stretch/>
        </p:blipFill>
        <p:spPr>
          <a:xfrm>
            <a:off x="6090613" y="640082"/>
            <a:ext cx="5461724" cy="5577837"/>
          </a:xfrm>
          <a:prstGeom prst="rect">
            <a:avLst/>
          </a:prstGeom>
          <a:effectLst/>
        </p:spPr>
      </p:pic>
    </p:spTree>
    <p:extLst>
      <p:ext uri="{BB962C8B-B14F-4D97-AF65-F5344CB8AC3E}">
        <p14:creationId xmlns:p14="http://schemas.microsoft.com/office/powerpoint/2010/main" val="4266611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56F5174-31D9-4DBB-AAB7-A1FD7BDB13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E113210-7872-481A-ADE6-3A05CCAF5EB2}"/>
              </a:ext>
              <a:ext uri="{C183D7F6-B498-43B3-948B-1728B52AA6E4}">
                <adec:decorative xmlns:adec="http://schemas.microsoft.com/office/drawing/2017/decorative" xmlns=""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8BE676A0-3023-4907-B97E-B176C0E19BA6}"/>
              </a:ext>
            </a:extLst>
          </p:cNvPr>
          <p:cNvSpPr>
            <a:spLocks noGrp="1"/>
          </p:cNvSpPr>
          <p:nvPr>
            <p:ph type="title"/>
          </p:nvPr>
        </p:nvSpPr>
        <p:spPr>
          <a:xfrm>
            <a:off x="6094105" y="802955"/>
            <a:ext cx="4977976" cy="1454051"/>
          </a:xfrm>
        </p:spPr>
        <p:txBody>
          <a:bodyPr>
            <a:normAutofit/>
          </a:bodyPr>
          <a:lstStyle/>
          <a:p>
            <a:r>
              <a:rPr lang="es-ES" b="1" dirty="0" smtClean="0">
                <a:solidFill>
                  <a:srgbClr val="000000"/>
                </a:solidFill>
              </a:rPr>
              <a:t>JUSTIFICATION</a:t>
            </a:r>
            <a:endParaRPr lang="es-ES" b="1" dirty="0">
              <a:solidFill>
                <a:srgbClr val="000000"/>
              </a:solidFill>
            </a:endParaRPr>
          </a:p>
        </p:txBody>
      </p:sp>
      <p:sp>
        <p:nvSpPr>
          <p:cNvPr id="14" name="Freeform 62">
            <a:extLst>
              <a:ext uri="{FF2B5EF4-FFF2-40B4-BE49-F238E27FC236}">
                <a16:creationId xmlns:a16="http://schemas.microsoft.com/office/drawing/2014/main" id="{F9A95BEE-6BB1-4A28-A8E6-A34B2E42EF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Imagen 4">
            <a:extLst>
              <a:ext uri="{FF2B5EF4-FFF2-40B4-BE49-F238E27FC236}">
                <a16:creationId xmlns:a16="http://schemas.microsoft.com/office/drawing/2014/main" id="{B5170CBF-C4A3-42BB-964A-6B1B8E21C858}"/>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3833" r="-2" b="-2"/>
          <a:stretch/>
        </p:blipFill>
        <p:spPr>
          <a:xfrm>
            <a:off x="81208" y="1075843"/>
            <a:ext cx="4838021" cy="5063738"/>
          </a:xfrm>
          <a:custGeom>
            <a:avLst/>
            <a:gdLst>
              <a:gd name="connsiteX0" fmla="*/ 2306172 w 4838041"/>
              <a:gd name="connsiteY0" fmla="*/ 0 h 5063738"/>
              <a:gd name="connsiteX1" fmla="*/ 4838041 w 4838041"/>
              <a:gd name="connsiteY1" fmla="*/ 2531869 h 5063738"/>
              <a:gd name="connsiteX2" fmla="*/ 2306172 w 4838041"/>
              <a:gd name="connsiteY2" fmla="*/ 5063738 h 5063738"/>
              <a:gd name="connsiteX3" fmla="*/ 79886 w 4838041"/>
              <a:gd name="connsiteY3" fmla="*/ 3738709 h 5063738"/>
              <a:gd name="connsiteX4" fmla="*/ 0 w 4838041"/>
              <a:gd name="connsiteY4" fmla="*/ 3572876 h 5063738"/>
              <a:gd name="connsiteX5" fmla="*/ 0 w 4838041"/>
              <a:gd name="connsiteY5" fmla="*/ 1490863 h 5063738"/>
              <a:gd name="connsiteX6" fmla="*/ 79886 w 4838041"/>
              <a:gd name="connsiteY6" fmla="*/ 1325030 h 5063738"/>
              <a:gd name="connsiteX7" fmla="*/ 2306172 w 4838041"/>
              <a:gd name="connsiteY7" fmla="*/ 0 h 5063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38041" h="5063738">
                <a:moveTo>
                  <a:pt x="2306172" y="0"/>
                </a:moveTo>
                <a:cubicBezTo>
                  <a:pt x="3704485" y="0"/>
                  <a:pt x="4838041" y="1133556"/>
                  <a:pt x="4838041" y="2531869"/>
                </a:cubicBezTo>
                <a:cubicBezTo>
                  <a:pt x="4838041" y="3930182"/>
                  <a:pt x="3704485" y="5063738"/>
                  <a:pt x="2306172" y="5063738"/>
                </a:cubicBezTo>
                <a:cubicBezTo>
                  <a:pt x="1344832" y="5063738"/>
                  <a:pt x="508631" y="4527956"/>
                  <a:pt x="79886" y="3738709"/>
                </a:cubicBezTo>
                <a:lnTo>
                  <a:pt x="0" y="3572876"/>
                </a:lnTo>
                <a:lnTo>
                  <a:pt x="0" y="1490863"/>
                </a:lnTo>
                <a:lnTo>
                  <a:pt x="79886" y="1325030"/>
                </a:lnTo>
                <a:cubicBezTo>
                  <a:pt x="508631" y="535783"/>
                  <a:pt x="1344832" y="0"/>
                  <a:pt x="2306172" y="0"/>
                </a:cubicBezTo>
                <a:close/>
              </a:path>
            </a:pathLst>
          </a:custGeom>
          <a:effectLst>
            <a:softEdge rad="0"/>
          </a:effectLst>
        </p:spPr>
      </p:pic>
      <p:sp>
        <p:nvSpPr>
          <p:cNvPr id="3" name="Marcador de contenido 2">
            <a:extLst>
              <a:ext uri="{FF2B5EF4-FFF2-40B4-BE49-F238E27FC236}">
                <a16:creationId xmlns:a16="http://schemas.microsoft.com/office/drawing/2014/main" id="{832B631C-BC17-4C29-9D11-B7105B02D1F2}"/>
              </a:ext>
            </a:extLst>
          </p:cNvPr>
          <p:cNvSpPr>
            <a:spLocks noGrp="1"/>
          </p:cNvSpPr>
          <p:nvPr>
            <p:ph idx="1"/>
          </p:nvPr>
        </p:nvSpPr>
        <p:spPr>
          <a:xfrm>
            <a:off x="6090574" y="2421682"/>
            <a:ext cx="4977578" cy="3639289"/>
          </a:xfrm>
        </p:spPr>
        <p:txBody>
          <a:bodyPr anchor="ctr">
            <a:normAutofit/>
          </a:bodyPr>
          <a:lstStyle/>
          <a:p>
            <a:pPr marL="0" indent="0" algn="just">
              <a:buNone/>
            </a:pPr>
            <a:r>
              <a:rPr lang="en-US" sz="2400" dirty="0">
                <a:solidFill>
                  <a:srgbClr val="000000"/>
                </a:solidFill>
              </a:rPr>
              <a:t>The present project is carried out in order that the members of the group acquire and apply skills in programming, robotics, simulation and automation. All this through the design and execution of a robot car that has the ability to identify </a:t>
            </a:r>
            <a:r>
              <a:rPr lang="en-US" sz="2400" dirty="0" smtClean="0">
                <a:solidFill>
                  <a:srgbClr val="000000"/>
                </a:solidFill>
              </a:rPr>
              <a:t>objects and colors</a:t>
            </a:r>
            <a:r>
              <a:rPr lang="en-US" sz="2400" dirty="0">
                <a:solidFill>
                  <a:srgbClr val="000000"/>
                </a:solidFill>
              </a:rPr>
              <a:t>. This robot will be automaton in these actions, and in certain cases guided manually.</a:t>
            </a:r>
            <a:endParaRPr lang="es-ES" sz="2400" dirty="0">
              <a:solidFill>
                <a:srgbClr val="000000"/>
              </a:solidFill>
            </a:endParaRPr>
          </a:p>
        </p:txBody>
      </p:sp>
    </p:spTree>
    <p:extLst>
      <p:ext uri="{BB962C8B-B14F-4D97-AF65-F5344CB8AC3E}">
        <p14:creationId xmlns:p14="http://schemas.microsoft.com/office/powerpoint/2010/main" val="3560574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64A1B6-79B8-489B-9D06-916CF584A0E6}"/>
              </a:ext>
            </a:extLst>
          </p:cNvPr>
          <p:cNvSpPr>
            <a:spLocks noGrp="1"/>
          </p:cNvSpPr>
          <p:nvPr>
            <p:ph type="title"/>
          </p:nvPr>
        </p:nvSpPr>
        <p:spPr/>
        <p:txBody>
          <a:bodyPr/>
          <a:lstStyle/>
          <a:p>
            <a:r>
              <a:rPr lang="es-ES" b="1" dirty="0" smtClean="0"/>
              <a:t>OBJECTIVES</a:t>
            </a:r>
            <a:endParaRPr lang="es-ES" b="1" dirty="0"/>
          </a:p>
        </p:txBody>
      </p:sp>
      <p:sp>
        <p:nvSpPr>
          <p:cNvPr id="3" name="Marcador de contenido 2">
            <a:extLst>
              <a:ext uri="{FF2B5EF4-FFF2-40B4-BE49-F238E27FC236}">
                <a16:creationId xmlns:a16="http://schemas.microsoft.com/office/drawing/2014/main" id="{2233E71E-1D12-41FA-B6FC-4560DB2E372A}"/>
              </a:ext>
            </a:extLst>
          </p:cNvPr>
          <p:cNvSpPr>
            <a:spLocks noGrp="1"/>
          </p:cNvSpPr>
          <p:nvPr>
            <p:ph idx="1"/>
          </p:nvPr>
        </p:nvSpPr>
        <p:spPr/>
        <p:txBody>
          <a:bodyPr>
            <a:normAutofit fontScale="92500" lnSpcReduction="20000"/>
          </a:bodyPr>
          <a:lstStyle/>
          <a:p>
            <a:pPr marL="0" indent="0">
              <a:buNone/>
            </a:pPr>
            <a:r>
              <a:rPr lang="es-ES" b="1" dirty="0" smtClean="0"/>
              <a:t>GENERAL</a:t>
            </a:r>
            <a:endParaRPr lang="es-ES" b="1" dirty="0"/>
          </a:p>
          <a:p>
            <a:pPr marL="0" indent="0">
              <a:buNone/>
            </a:pPr>
            <a:r>
              <a:rPr lang="en-US" dirty="0"/>
              <a:t>Make a car, </a:t>
            </a:r>
            <a:r>
              <a:rPr lang="en-US" dirty="0" smtClean="0"/>
              <a:t>that will works both manual </a:t>
            </a:r>
            <a:r>
              <a:rPr lang="en-US" dirty="0"/>
              <a:t>and automatic, that works within the industry. In this project all the knowledge learned during the VIP course process will be applied</a:t>
            </a:r>
            <a:r>
              <a:rPr lang="en-US" dirty="0" smtClean="0"/>
              <a:t>.</a:t>
            </a:r>
          </a:p>
          <a:p>
            <a:pPr marL="0" indent="0">
              <a:buNone/>
            </a:pPr>
            <a:endParaRPr lang="es-ES" dirty="0"/>
          </a:p>
          <a:p>
            <a:pPr marL="0" indent="0" algn="just">
              <a:buNone/>
            </a:pPr>
            <a:r>
              <a:rPr lang="es-ES" b="1" dirty="0" smtClean="0"/>
              <a:t>SPECIFIC</a:t>
            </a:r>
            <a:endParaRPr lang="es-ES" b="1" dirty="0"/>
          </a:p>
          <a:p>
            <a:pPr algn="just"/>
            <a:r>
              <a:rPr lang="en-US" dirty="0"/>
              <a:t>Build and program a </a:t>
            </a:r>
            <a:r>
              <a:rPr lang="en-US" dirty="0" smtClean="0"/>
              <a:t>car </a:t>
            </a:r>
            <a:r>
              <a:rPr lang="en-US" dirty="0"/>
              <a:t>that makes it possible to increase efficiency in the task of load distribution within an industry.</a:t>
            </a:r>
          </a:p>
          <a:p>
            <a:pPr algn="just"/>
            <a:r>
              <a:rPr lang="en-US" dirty="0"/>
              <a:t>Complement and strengthen the skills learned in the VIP course through practice.</a:t>
            </a:r>
          </a:p>
          <a:p>
            <a:pPr algn="just"/>
            <a:r>
              <a:rPr lang="en-US" dirty="0"/>
              <a:t>In the long term, implement a differentiating factor in the project that makes it stand out from other options.</a:t>
            </a:r>
            <a:endParaRPr lang="es-CO" dirty="0" smtClean="0"/>
          </a:p>
          <a:p>
            <a:pPr marL="0" indent="0" algn="just">
              <a:buNone/>
            </a:pPr>
            <a:endParaRPr lang="es-CO" dirty="0"/>
          </a:p>
          <a:p>
            <a:pPr marL="0" indent="0">
              <a:buNone/>
            </a:pPr>
            <a:endParaRPr lang="es-ES" b="1" dirty="0"/>
          </a:p>
        </p:txBody>
      </p:sp>
    </p:spTree>
    <p:extLst>
      <p:ext uri="{BB962C8B-B14F-4D97-AF65-F5344CB8AC3E}">
        <p14:creationId xmlns:p14="http://schemas.microsoft.com/office/powerpoint/2010/main" val="2855664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F5C518-43F6-4DEE-988C-E1642532C17E}"/>
              </a:ext>
            </a:extLst>
          </p:cNvPr>
          <p:cNvSpPr>
            <a:spLocks noGrp="1"/>
          </p:cNvSpPr>
          <p:nvPr>
            <p:ph type="title"/>
          </p:nvPr>
        </p:nvSpPr>
        <p:spPr/>
        <p:txBody>
          <a:bodyPr/>
          <a:lstStyle/>
          <a:p>
            <a:r>
              <a:rPr lang="es-ES" b="1" dirty="0" smtClean="0"/>
              <a:t>METHODOLOGY</a:t>
            </a:r>
            <a:endParaRPr lang="es-ES" b="1" dirty="0"/>
          </a:p>
        </p:txBody>
      </p:sp>
      <p:sp>
        <p:nvSpPr>
          <p:cNvPr id="4" name="Marcador de contenido 3">
            <a:extLst>
              <a:ext uri="{FF2B5EF4-FFF2-40B4-BE49-F238E27FC236}">
                <a16:creationId xmlns:a16="http://schemas.microsoft.com/office/drawing/2014/main" id="{731F35BC-1E46-48B9-AD96-5C300B31F388}"/>
              </a:ext>
            </a:extLst>
          </p:cNvPr>
          <p:cNvSpPr>
            <a:spLocks noGrp="1"/>
          </p:cNvSpPr>
          <p:nvPr>
            <p:ph idx="1"/>
          </p:nvPr>
        </p:nvSpPr>
        <p:spPr/>
        <p:txBody>
          <a:bodyPr>
            <a:normAutofit fontScale="92500" lnSpcReduction="10000"/>
          </a:bodyPr>
          <a:lstStyle/>
          <a:p>
            <a:pPr marL="0" indent="0">
              <a:buNone/>
            </a:pPr>
            <a:r>
              <a:rPr lang="en-US" dirty="0" smtClean="0"/>
              <a:t>INSIDE THE PROYECT:</a:t>
            </a:r>
            <a:endParaRPr lang="en-US" dirty="0"/>
          </a:p>
          <a:p>
            <a:r>
              <a:rPr lang="en-US" dirty="0"/>
              <a:t>Advances are handled by specific objectives.</a:t>
            </a:r>
          </a:p>
          <a:p>
            <a:r>
              <a:rPr lang="en-US" dirty="0"/>
              <a:t>The construction of the automobile, both physical and algorithmic, is based on trial and error.</a:t>
            </a:r>
          </a:p>
          <a:p>
            <a:pPr marL="0" indent="0">
              <a:buNone/>
            </a:pPr>
            <a:r>
              <a:rPr lang="en-US" dirty="0"/>
              <a:t>TEAMWORK:</a:t>
            </a:r>
          </a:p>
          <a:p>
            <a:r>
              <a:rPr lang="en-US" dirty="0"/>
              <a:t>Conduct extracurricular group meetings in order to advance the project.</a:t>
            </a:r>
          </a:p>
          <a:p>
            <a:r>
              <a:rPr lang="en-US" dirty="0"/>
              <a:t>Each member of the group will not have any specialization, </a:t>
            </a:r>
            <a:r>
              <a:rPr lang="en-US" dirty="0" smtClean="0"/>
              <a:t>all the </a:t>
            </a:r>
            <a:r>
              <a:rPr lang="en-US" dirty="0" err="1" smtClean="0"/>
              <a:t>integrants</a:t>
            </a:r>
            <a:r>
              <a:rPr lang="en-US" dirty="0" smtClean="0"/>
              <a:t> </a:t>
            </a:r>
            <a:r>
              <a:rPr lang="en-US" dirty="0"/>
              <a:t>will be multifunctional.</a:t>
            </a:r>
          </a:p>
          <a:p>
            <a:r>
              <a:rPr lang="en-US" dirty="0" smtClean="0"/>
              <a:t>When the team members cannot meet, </a:t>
            </a:r>
            <a:r>
              <a:rPr lang="en-US" dirty="0"/>
              <a:t>each member contributes to the progress of the </a:t>
            </a:r>
            <a:r>
              <a:rPr lang="en-US" dirty="0" smtClean="0"/>
              <a:t>project, </a:t>
            </a:r>
            <a:r>
              <a:rPr lang="en-US" dirty="0"/>
              <a:t>and </a:t>
            </a:r>
            <a:r>
              <a:rPr lang="en-US" dirty="0" smtClean="0"/>
              <a:t>later </a:t>
            </a:r>
            <a:r>
              <a:rPr lang="en-US" dirty="0"/>
              <a:t>communicates it to the rest of the group.</a:t>
            </a:r>
            <a:endParaRPr lang="es-ES" dirty="0"/>
          </a:p>
          <a:p>
            <a:endParaRPr lang="es-ES" dirty="0"/>
          </a:p>
          <a:p>
            <a:endParaRPr lang="es-ES" dirty="0"/>
          </a:p>
          <a:p>
            <a:pPr marL="0" indent="0">
              <a:buNone/>
            </a:pPr>
            <a:endParaRPr lang="es-ES" dirty="0"/>
          </a:p>
        </p:txBody>
      </p:sp>
    </p:spTree>
    <p:extLst>
      <p:ext uri="{BB962C8B-B14F-4D97-AF65-F5344CB8AC3E}">
        <p14:creationId xmlns:p14="http://schemas.microsoft.com/office/powerpoint/2010/main" val="1135599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6C288440-7234-43F2-8909-7E8B048C2CDA}"/>
              </a:ext>
            </a:extLst>
          </p:cNvPr>
          <p:cNvPicPr>
            <a:picLocks noChangeAspect="1"/>
          </p:cNvPicPr>
          <p:nvPr/>
        </p:nvPicPr>
        <p:blipFill rotWithShape="1">
          <a:blip r:embed="rId2">
            <a:duotone>
              <a:prstClr val="black"/>
              <a:schemeClr val="tx2">
                <a:tint val="45000"/>
                <a:satMod val="400000"/>
              </a:schemeClr>
            </a:duotone>
            <a:extLst>
              <a:ext uri="{28A0092B-C50C-407E-A947-70E740481C1C}">
                <a14:useLocalDpi xmlns:a14="http://schemas.microsoft.com/office/drawing/2010/main" val="0"/>
              </a:ext>
            </a:extLst>
          </a:blip>
          <a:srcRect t="24727" b="17581"/>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4147794-66B7-4CDE-BC75-BBDC48B2FCE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18119" cy="685800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ítulo 1">
            <a:extLst>
              <a:ext uri="{FF2B5EF4-FFF2-40B4-BE49-F238E27FC236}">
                <a16:creationId xmlns:a16="http://schemas.microsoft.com/office/drawing/2014/main" id="{EDB53A1E-A715-4950-8FC4-D5A632E89589}"/>
              </a:ext>
            </a:extLst>
          </p:cNvPr>
          <p:cNvSpPr>
            <a:spLocks noGrp="1"/>
          </p:cNvSpPr>
          <p:nvPr>
            <p:ph type="title"/>
          </p:nvPr>
        </p:nvSpPr>
        <p:spPr>
          <a:xfrm>
            <a:off x="4050889" y="365758"/>
            <a:ext cx="6784259" cy="1828800"/>
          </a:xfrm>
        </p:spPr>
        <p:txBody>
          <a:bodyPr>
            <a:normAutofit/>
          </a:bodyPr>
          <a:lstStyle/>
          <a:p>
            <a:r>
              <a:rPr lang="es-ES" sz="4800" b="1" dirty="0" smtClean="0">
                <a:solidFill>
                  <a:schemeClr val="tx1">
                    <a:lumMod val="85000"/>
                    <a:lumOff val="15000"/>
                  </a:schemeClr>
                </a:solidFill>
              </a:rPr>
              <a:t>EXPECTED RESULTS</a:t>
            </a:r>
            <a:endParaRPr lang="es-ES" sz="4800" b="1" dirty="0">
              <a:solidFill>
                <a:schemeClr val="tx1">
                  <a:lumMod val="85000"/>
                  <a:lumOff val="15000"/>
                </a:schemeClr>
              </a:solidFill>
            </a:endParaRPr>
          </a:p>
        </p:txBody>
      </p:sp>
      <p:sp>
        <p:nvSpPr>
          <p:cNvPr id="3" name="Marcador de contenido 2">
            <a:extLst>
              <a:ext uri="{FF2B5EF4-FFF2-40B4-BE49-F238E27FC236}">
                <a16:creationId xmlns:a16="http://schemas.microsoft.com/office/drawing/2014/main" id="{04047441-B7F4-4C8E-B2C4-1FFD6FDC39E2}"/>
              </a:ext>
            </a:extLst>
          </p:cNvPr>
          <p:cNvSpPr>
            <a:spLocks noGrp="1"/>
          </p:cNvSpPr>
          <p:nvPr>
            <p:ph idx="1"/>
          </p:nvPr>
        </p:nvSpPr>
        <p:spPr>
          <a:xfrm>
            <a:off x="4050889" y="1932214"/>
            <a:ext cx="6784259" cy="3875087"/>
          </a:xfrm>
        </p:spPr>
        <p:txBody>
          <a:bodyPr>
            <a:normAutofit/>
          </a:bodyPr>
          <a:lstStyle/>
          <a:p>
            <a:pPr algn="just"/>
            <a:r>
              <a:rPr lang="en-US" sz="2400" dirty="0"/>
              <a:t>The car works automatically and manually.</a:t>
            </a:r>
          </a:p>
          <a:p>
            <a:pPr algn="just"/>
            <a:r>
              <a:rPr lang="en-US" sz="2400" dirty="0"/>
              <a:t>The car is capable of fulfilling its function of transporting objects and depositing them properly in an established place.</a:t>
            </a:r>
          </a:p>
          <a:p>
            <a:pPr algn="just"/>
            <a:r>
              <a:rPr lang="en-US" sz="2400" dirty="0"/>
              <a:t>The car manages to identify objects through colors, in addition to detecting obstacles that appear along the way.</a:t>
            </a:r>
            <a:endParaRPr lang="es-ES" sz="2400" dirty="0"/>
          </a:p>
          <a:p>
            <a:pPr marL="0" indent="0" algn="just">
              <a:buNone/>
            </a:pPr>
            <a:endParaRPr lang="es-ES" sz="2400" dirty="0"/>
          </a:p>
          <a:p>
            <a:endParaRPr lang="es-ES" sz="2400" dirty="0"/>
          </a:p>
          <a:p>
            <a:pPr marL="0" indent="0">
              <a:buNone/>
            </a:pPr>
            <a:endParaRPr lang="es-ES" sz="2400" dirty="0"/>
          </a:p>
        </p:txBody>
      </p:sp>
      <p:sp>
        <p:nvSpPr>
          <p:cNvPr id="12" name="Rectangle 11">
            <a:extLst>
              <a:ext uri="{FF2B5EF4-FFF2-40B4-BE49-F238E27FC236}">
                <a16:creationId xmlns:a16="http://schemas.microsoft.com/office/drawing/2014/main" id="{41202E79-1236-4DF8-9921-F47A0B079C1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1">
              <a:lumMod val="85000"/>
              <a:lumOff val="1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902508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Marcador de contenido 4" descr="Imagen que contiene persona, interior, grupo&#10;&#10;Descripción generada con confianza muy alta">
            <a:extLst>
              <a:ext uri="{FF2B5EF4-FFF2-40B4-BE49-F238E27FC236}">
                <a16:creationId xmlns:a16="http://schemas.microsoft.com/office/drawing/2014/main" id="{2CB31EC0-1FA0-488E-AD6C-2266A7584B0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696" r="11422" b="2"/>
          <a:stretch/>
        </p:blipFill>
        <p:spPr>
          <a:xfrm>
            <a:off x="3504643" y="418376"/>
            <a:ext cx="8687357" cy="6439627"/>
          </a:xfrm>
          <a:custGeom>
            <a:avLst/>
            <a:gdLst>
              <a:gd name="connsiteX0" fmla="*/ 8687357 w 8687357"/>
              <a:gd name="connsiteY0" fmla="*/ 5592682 h 6439627"/>
              <a:gd name="connsiteX1" fmla="*/ 8687357 w 8687357"/>
              <a:gd name="connsiteY1" fmla="*/ 6439627 h 6439627"/>
              <a:gd name="connsiteX2" fmla="*/ 6546927 w 8687357"/>
              <a:gd name="connsiteY2" fmla="*/ 6439627 h 6439627"/>
              <a:gd name="connsiteX3" fmla="*/ 6580991 w 8687357"/>
              <a:gd name="connsiteY3" fmla="*/ 6380627 h 6439627"/>
              <a:gd name="connsiteX4" fmla="*/ 6886366 w 8687357"/>
              <a:gd name="connsiteY4" fmla="*/ 5851702 h 6439627"/>
              <a:gd name="connsiteX5" fmla="*/ 7338457 w 8687357"/>
              <a:gd name="connsiteY5" fmla="*/ 5596063 h 6439627"/>
              <a:gd name="connsiteX6" fmla="*/ 8501061 w 8687357"/>
              <a:gd name="connsiteY6" fmla="*/ 5593149 h 6439627"/>
              <a:gd name="connsiteX7" fmla="*/ 7993536 w 8687357"/>
              <a:gd name="connsiteY7" fmla="*/ 3646328 h 6439627"/>
              <a:gd name="connsiteX8" fmla="*/ 8130222 w 8687357"/>
              <a:gd name="connsiteY8" fmla="*/ 3725244 h 6439627"/>
              <a:gd name="connsiteX9" fmla="*/ 8574552 w 8687357"/>
              <a:gd name="connsiteY9" fmla="*/ 4499321 h 6439627"/>
              <a:gd name="connsiteX10" fmla="*/ 8575979 w 8687357"/>
              <a:gd name="connsiteY10" fmla="*/ 4658531 h 6439627"/>
              <a:gd name="connsiteX11" fmla="*/ 8128740 w 8687357"/>
              <a:gd name="connsiteY11" fmla="*/ 5433172 h 6439627"/>
              <a:gd name="connsiteX12" fmla="*/ 7989180 w 8687357"/>
              <a:gd name="connsiteY12" fmla="*/ 5513215 h 6439627"/>
              <a:gd name="connsiteX13" fmla="*/ 7097611 w 8687357"/>
              <a:gd name="connsiteY13" fmla="*/ 5513779 h 6439627"/>
              <a:gd name="connsiteX14" fmla="*/ 6960925 w 8687357"/>
              <a:gd name="connsiteY14" fmla="*/ 5434863 h 6439627"/>
              <a:gd name="connsiteX15" fmla="*/ 6515628 w 8687357"/>
              <a:gd name="connsiteY15" fmla="*/ 4662459 h 6439627"/>
              <a:gd name="connsiteX16" fmla="*/ 6515168 w 8687357"/>
              <a:gd name="connsiteY16" fmla="*/ 4501577 h 6439627"/>
              <a:gd name="connsiteX17" fmla="*/ 6962407 w 8687357"/>
              <a:gd name="connsiteY17" fmla="*/ 3726935 h 6439627"/>
              <a:gd name="connsiteX18" fmla="*/ 7101000 w 8687357"/>
              <a:gd name="connsiteY18" fmla="*/ 3648566 h 6439627"/>
              <a:gd name="connsiteX19" fmla="*/ 7993536 w 8687357"/>
              <a:gd name="connsiteY19" fmla="*/ 3646328 h 6439627"/>
              <a:gd name="connsiteX20" fmla="*/ 6711979 w 8687357"/>
              <a:gd name="connsiteY20" fmla="*/ 3263784 h 6439627"/>
              <a:gd name="connsiteX21" fmla="*/ 6760609 w 8687357"/>
              <a:gd name="connsiteY21" fmla="*/ 3291861 h 6439627"/>
              <a:gd name="connsiteX22" fmla="*/ 6918689 w 8687357"/>
              <a:gd name="connsiteY22" fmla="*/ 3567256 h 6439627"/>
              <a:gd name="connsiteX23" fmla="*/ 6919197 w 8687357"/>
              <a:gd name="connsiteY23" fmla="*/ 3623899 h 6439627"/>
              <a:gd name="connsiteX24" fmla="*/ 6760082 w 8687357"/>
              <a:gd name="connsiteY24" fmla="*/ 3899495 h 6439627"/>
              <a:gd name="connsiteX25" fmla="*/ 6710430 w 8687357"/>
              <a:gd name="connsiteY25" fmla="*/ 3927972 h 6439627"/>
              <a:gd name="connsiteX26" fmla="*/ 6393234 w 8687357"/>
              <a:gd name="connsiteY26" fmla="*/ 3928173 h 6439627"/>
              <a:gd name="connsiteX27" fmla="*/ 6344604 w 8687357"/>
              <a:gd name="connsiteY27" fmla="*/ 3900096 h 6439627"/>
              <a:gd name="connsiteX28" fmla="*/ 6186180 w 8687357"/>
              <a:gd name="connsiteY28" fmla="*/ 3625297 h 6439627"/>
              <a:gd name="connsiteX29" fmla="*/ 6186016 w 8687357"/>
              <a:gd name="connsiteY29" fmla="*/ 3568059 h 6439627"/>
              <a:gd name="connsiteX30" fmla="*/ 6345132 w 8687357"/>
              <a:gd name="connsiteY30" fmla="*/ 3292462 h 6439627"/>
              <a:gd name="connsiteX31" fmla="*/ 6394440 w 8687357"/>
              <a:gd name="connsiteY31" fmla="*/ 3264581 h 6439627"/>
              <a:gd name="connsiteX32" fmla="*/ 6711979 w 8687357"/>
              <a:gd name="connsiteY32" fmla="*/ 3263784 h 6439627"/>
              <a:gd name="connsiteX33" fmla="*/ 6556655 w 8687357"/>
              <a:gd name="connsiteY33" fmla="*/ 2828022 h 6439627"/>
              <a:gd name="connsiteX34" fmla="*/ 6582333 w 8687357"/>
              <a:gd name="connsiteY34" fmla="*/ 2842847 h 6439627"/>
              <a:gd name="connsiteX35" fmla="*/ 6665805 w 8687357"/>
              <a:gd name="connsiteY35" fmla="*/ 2988265 h 6439627"/>
              <a:gd name="connsiteX36" fmla="*/ 6666073 w 8687357"/>
              <a:gd name="connsiteY36" fmla="*/ 3018175 h 6439627"/>
              <a:gd name="connsiteX37" fmla="*/ 6582055 w 8687357"/>
              <a:gd name="connsiteY37" fmla="*/ 3163699 h 6439627"/>
              <a:gd name="connsiteX38" fmla="*/ 6555837 w 8687357"/>
              <a:gd name="connsiteY38" fmla="*/ 3178736 h 6439627"/>
              <a:gd name="connsiteX39" fmla="*/ 6388346 w 8687357"/>
              <a:gd name="connsiteY39" fmla="*/ 3178842 h 6439627"/>
              <a:gd name="connsiteX40" fmla="*/ 6362668 w 8687357"/>
              <a:gd name="connsiteY40" fmla="*/ 3164017 h 6439627"/>
              <a:gd name="connsiteX41" fmla="*/ 6279015 w 8687357"/>
              <a:gd name="connsiteY41" fmla="*/ 3018913 h 6439627"/>
              <a:gd name="connsiteX42" fmla="*/ 6278928 w 8687357"/>
              <a:gd name="connsiteY42" fmla="*/ 2988689 h 6439627"/>
              <a:gd name="connsiteX43" fmla="*/ 6362947 w 8687357"/>
              <a:gd name="connsiteY43" fmla="*/ 2843165 h 6439627"/>
              <a:gd name="connsiteX44" fmla="*/ 6388983 w 8687357"/>
              <a:gd name="connsiteY44" fmla="*/ 2828442 h 6439627"/>
              <a:gd name="connsiteX45" fmla="*/ 6556655 w 8687357"/>
              <a:gd name="connsiteY45" fmla="*/ 2828022 h 6439627"/>
              <a:gd name="connsiteX46" fmla="*/ 4892415 w 8687357"/>
              <a:gd name="connsiteY46" fmla="*/ 2543905 h 6439627"/>
              <a:gd name="connsiteX47" fmla="*/ 5338288 w 8687357"/>
              <a:gd name="connsiteY47" fmla="*/ 2801330 h 6439627"/>
              <a:gd name="connsiteX48" fmla="*/ 6787688 w 8687357"/>
              <a:gd name="connsiteY48" fmla="*/ 5326361 h 6439627"/>
              <a:gd name="connsiteX49" fmla="*/ 6792344 w 8687357"/>
              <a:gd name="connsiteY49" fmla="*/ 5845703 h 6439627"/>
              <a:gd name="connsiteX50" fmla="*/ 6535542 w 8687357"/>
              <a:gd name="connsiteY50" fmla="*/ 6290497 h 6439627"/>
              <a:gd name="connsiteX51" fmla="*/ 6449441 w 8687357"/>
              <a:gd name="connsiteY51" fmla="*/ 6439627 h 6439627"/>
              <a:gd name="connsiteX52" fmla="*/ 406513 w 8687357"/>
              <a:gd name="connsiteY52" fmla="*/ 6439627 h 6439627"/>
              <a:gd name="connsiteX53" fmla="*/ 375546 w 8687357"/>
              <a:gd name="connsiteY53" fmla="*/ 6385912 h 6439627"/>
              <a:gd name="connsiteX54" fmla="*/ 71498 w 8687357"/>
              <a:gd name="connsiteY54" fmla="*/ 5858514 h 6439627"/>
              <a:gd name="connsiteX55" fmla="*/ 69993 w 8687357"/>
              <a:gd name="connsiteY55" fmla="*/ 5333715 h 6439627"/>
              <a:gd name="connsiteX56" fmla="*/ 1528883 w 8687357"/>
              <a:gd name="connsiteY56" fmla="*/ 2806842 h 6439627"/>
              <a:gd name="connsiteX57" fmla="*/ 1980974 w 8687357"/>
              <a:gd name="connsiteY57" fmla="*/ 2551204 h 6439627"/>
              <a:gd name="connsiteX58" fmla="*/ 4892415 w 8687357"/>
              <a:gd name="connsiteY58" fmla="*/ 2543905 h 6439627"/>
              <a:gd name="connsiteX59" fmla="*/ 8052417 w 8687357"/>
              <a:gd name="connsiteY59" fmla="*/ 2395105 h 6439627"/>
              <a:gd name="connsiteX60" fmla="*/ 8137117 w 8687357"/>
              <a:gd name="connsiteY60" fmla="*/ 2444007 h 6439627"/>
              <a:gd name="connsiteX61" fmla="*/ 8412454 w 8687357"/>
              <a:gd name="connsiteY61" fmla="*/ 2923678 h 6439627"/>
              <a:gd name="connsiteX62" fmla="*/ 8413339 w 8687357"/>
              <a:gd name="connsiteY62" fmla="*/ 3022335 h 6439627"/>
              <a:gd name="connsiteX63" fmla="*/ 8136199 w 8687357"/>
              <a:gd name="connsiteY63" fmla="*/ 3502355 h 6439627"/>
              <a:gd name="connsiteX64" fmla="*/ 8049718 w 8687357"/>
              <a:gd name="connsiteY64" fmla="*/ 3551955 h 6439627"/>
              <a:gd name="connsiteX65" fmla="*/ 7497241 w 8687357"/>
              <a:gd name="connsiteY65" fmla="*/ 3552304 h 6439627"/>
              <a:gd name="connsiteX66" fmla="*/ 7412541 w 8687357"/>
              <a:gd name="connsiteY66" fmla="*/ 3503403 h 6439627"/>
              <a:gd name="connsiteX67" fmla="*/ 7136605 w 8687357"/>
              <a:gd name="connsiteY67" fmla="*/ 3024769 h 6439627"/>
              <a:gd name="connsiteX68" fmla="*/ 7136320 w 8687357"/>
              <a:gd name="connsiteY68" fmla="*/ 2925075 h 6439627"/>
              <a:gd name="connsiteX69" fmla="*/ 7413460 w 8687357"/>
              <a:gd name="connsiteY69" fmla="*/ 2445054 h 6439627"/>
              <a:gd name="connsiteX70" fmla="*/ 7499342 w 8687357"/>
              <a:gd name="connsiteY70" fmla="*/ 2396492 h 6439627"/>
              <a:gd name="connsiteX71" fmla="*/ 8052417 w 8687357"/>
              <a:gd name="connsiteY71" fmla="*/ 2395105 h 6439627"/>
              <a:gd name="connsiteX72" fmla="*/ 6166018 w 8687357"/>
              <a:gd name="connsiteY72" fmla="*/ 1975621 h 6439627"/>
              <a:gd name="connsiteX73" fmla="*/ 6237158 w 8687357"/>
              <a:gd name="connsiteY73" fmla="*/ 2016694 h 6439627"/>
              <a:gd name="connsiteX74" fmla="*/ 6468416 w 8687357"/>
              <a:gd name="connsiteY74" fmla="*/ 2419574 h 6439627"/>
              <a:gd name="connsiteX75" fmla="*/ 6469160 w 8687357"/>
              <a:gd name="connsiteY75" fmla="*/ 2502438 h 6439627"/>
              <a:gd name="connsiteX76" fmla="*/ 6236387 w 8687357"/>
              <a:gd name="connsiteY76" fmla="*/ 2905612 h 6439627"/>
              <a:gd name="connsiteX77" fmla="*/ 6163751 w 8687357"/>
              <a:gd name="connsiteY77" fmla="*/ 2947271 h 6439627"/>
              <a:gd name="connsiteX78" fmla="*/ 5699720 w 8687357"/>
              <a:gd name="connsiteY78" fmla="*/ 2947565 h 6439627"/>
              <a:gd name="connsiteX79" fmla="*/ 5628579 w 8687357"/>
              <a:gd name="connsiteY79" fmla="*/ 2906492 h 6439627"/>
              <a:gd name="connsiteX80" fmla="*/ 5396817 w 8687357"/>
              <a:gd name="connsiteY80" fmla="*/ 2504482 h 6439627"/>
              <a:gd name="connsiteX81" fmla="*/ 5396578 w 8687357"/>
              <a:gd name="connsiteY81" fmla="*/ 2420748 h 6439627"/>
              <a:gd name="connsiteX82" fmla="*/ 5629350 w 8687357"/>
              <a:gd name="connsiteY82" fmla="*/ 2017574 h 6439627"/>
              <a:gd name="connsiteX83" fmla="*/ 5701483 w 8687357"/>
              <a:gd name="connsiteY83" fmla="*/ 1976785 h 6439627"/>
              <a:gd name="connsiteX84" fmla="*/ 6166018 w 8687357"/>
              <a:gd name="connsiteY84" fmla="*/ 1975621 h 6439627"/>
              <a:gd name="connsiteX85" fmla="*/ 5123215 w 8687357"/>
              <a:gd name="connsiteY85" fmla="*/ 34 h 6439627"/>
              <a:gd name="connsiteX86" fmla="*/ 5303047 w 8687357"/>
              <a:gd name="connsiteY86" fmla="*/ 103860 h 6439627"/>
              <a:gd name="connsiteX87" fmla="*/ 5887630 w 8687357"/>
              <a:gd name="connsiteY87" fmla="*/ 1122274 h 6439627"/>
              <a:gd name="connsiteX88" fmla="*/ 5889509 w 8687357"/>
              <a:gd name="connsiteY88" fmla="*/ 1331739 h 6439627"/>
              <a:gd name="connsiteX89" fmla="*/ 5301098 w 8687357"/>
              <a:gd name="connsiteY89" fmla="*/ 2350896 h 6439627"/>
              <a:gd name="connsiteX90" fmla="*/ 5117486 w 8687357"/>
              <a:gd name="connsiteY90" fmla="*/ 2456203 h 6439627"/>
              <a:gd name="connsiteX91" fmla="*/ 3944493 w 8687357"/>
              <a:gd name="connsiteY91" fmla="*/ 2456945 h 6439627"/>
              <a:gd name="connsiteX92" fmla="*/ 3764661 w 8687357"/>
              <a:gd name="connsiteY92" fmla="*/ 2353119 h 6439627"/>
              <a:gd name="connsiteX93" fmla="*/ 3178808 w 8687357"/>
              <a:gd name="connsiteY93" fmla="*/ 1336906 h 6439627"/>
              <a:gd name="connsiteX94" fmla="*/ 3178202 w 8687357"/>
              <a:gd name="connsiteY94" fmla="*/ 1125240 h 6439627"/>
              <a:gd name="connsiteX95" fmla="*/ 3766612 w 8687357"/>
              <a:gd name="connsiteY95" fmla="*/ 106084 h 6439627"/>
              <a:gd name="connsiteX96" fmla="*/ 3948952 w 8687357"/>
              <a:gd name="connsiteY96" fmla="*/ 2977 h 6439627"/>
              <a:gd name="connsiteX97" fmla="*/ 5123215 w 8687357"/>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7" h="6439627">
                <a:moveTo>
                  <a:pt x="8687357" y="5592682"/>
                </a:moveTo>
                <a:lnTo>
                  <a:pt x="8687357" y="6439627"/>
                </a:lnTo>
                <a:lnTo>
                  <a:pt x="6546927" y="6439627"/>
                </a:lnTo>
                <a:lnTo>
                  <a:pt x="6580991" y="6380627"/>
                </a:lnTo>
                <a:cubicBezTo>
                  <a:pt x="6886366" y="5851702"/>
                  <a:pt x="6886366" y="5851702"/>
                  <a:pt x="6886366" y="5851702"/>
                </a:cubicBezTo>
                <a:cubicBezTo>
                  <a:pt x="6977743" y="5693431"/>
                  <a:pt x="7152970" y="5590847"/>
                  <a:pt x="7338457" y="5596063"/>
                </a:cubicBezTo>
                <a:cubicBezTo>
                  <a:pt x="7793370" y="5594923"/>
                  <a:pt x="8177202" y="5593961"/>
                  <a:pt x="8501061" y="5593149"/>
                </a:cubicBezTo>
                <a:close/>
                <a:moveTo>
                  <a:pt x="7993536" y="3646328"/>
                </a:moveTo>
                <a:cubicBezTo>
                  <a:pt x="8049698" y="3645292"/>
                  <a:pt x="8103038" y="3676088"/>
                  <a:pt x="8130222" y="3725244"/>
                </a:cubicBezTo>
                <a:cubicBezTo>
                  <a:pt x="8574552" y="4499321"/>
                  <a:pt x="8574552" y="4499321"/>
                  <a:pt x="8574552" y="4499321"/>
                </a:cubicBezTo>
                <a:cubicBezTo>
                  <a:pt x="8604367" y="4547767"/>
                  <a:pt x="8603992" y="4610012"/>
                  <a:pt x="8575979" y="4658531"/>
                </a:cubicBezTo>
                <a:cubicBezTo>
                  <a:pt x="8128740" y="5433172"/>
                  <a:pt x="8128740" y="5433172"/>
                  <a:pt x="8128740" y="5433172"/>
                </a:cubicBezTo>
                <a:cubicBezTo>
                  <a:pt x="8099761" y="5483366"/>
                  <a:pt x="8047009" y="5513140"/>
                  <a:pt x="7989180" y="5513215"/>
                </a:cubicBezTo>
                <a:cubicBezTo>
                  <a:pt x="7097611" y="5513779"/>
                  <a:pt x="7097611" y="5513779"/>
                  <a:pt x="7097611" y="5513779"/>
                </a:cubicBezTo>
                <a:cubicBezTo>
                  <a:pt x="7041448" y="5514815"/>
                  <a:pt x="6988108" y="5484020"/>
                  <a:pt x="6960925" y="5434863"/>
                </a:cubicBezTo>
                <a:cubicBezTo>
                  <a:pt x="6515628" y="4662459"/>
                  <a:pt x="6515628" y="4662459"/>
                  <a:pt x="6515628" y="4662459"/>
                </a:cubicBezTo>
                <a:cubicBezTo>
                  <a:pt x="6486779" y="4612341"/>
                  <a:pt x="6486189" y="4551769"/>
                  <a:pt x="6515168" y="4501577"/>
                </a:cubicBezTo>
                <a:cubicBezTo>
                  <a:pt x="6962407" y="3726935"/>
                  <a:pt x="6962407" y="3726935"/>
                  <a:pt x="6962407" y="3726935"/>
                </a:cubicBezTo>
                <a:cubicBezTo>
                  <a:pt x="6990420" y="3678416"/>
                  <a:pt x="7044137" y="3646968"/>
                  <a:pt x="7101000" y="3648566"/>
                </a:cubicBezTo>
                <a:cubicBezTo>
                  <a:pt x="7993536" y="3646328"/>
                  <a:pt x="7993536" y="3646328"/>
                  <a:pt x="7993536" y="3646328"/>
                </a:cubicBezTo>
                <a:close/>
                <a:moveTo>
                  <a:pt x="6711979" y="3263784"/>
                </a:moveTo>
                <a:cubicBezTo>
                  <a:pt x="6731960" y="3263416"/>
                  <a:pt x="6750938" y="3274372"/>
                  <a:pt x="6760609" y="3291861"/>
                </a:cubicBezTo>
                <a:cubicBezTo>
                  <a:pt x="6918689" y="3567256"/>
                  <a:pt x="6918689" y="3567256"/>
                  <a:pt x="6918689" y="3567256"/>
                </a:cubicBezTo>
                <a:cubicBezTo>
                  <a:pt x="6929297" y="3584492"/>
                  <a:pt x="6929164" y="3606636"/>
                  <a:pt x="6919197" y="3623899"/>
                </a:cubicBezTo>
                <a:cubicBezTo>
                  <a:pt x="6760082" y="3899495"/>
                  <a:pt x="6760082" y="3899495"/>
                  <a:pt x="6760082" y="3899495"/>
                </a:cubicBezTo>
                <a:cubicBezTo>
                  <a:pt x="6749772" y="3917353"/>
                  <a:pt x="6731004" y="3927946"/>
                  <a:pt x="6710430" y="3927972"/>
                </a:cubicBezTo>
                <a:cubicBezTo>
                  <a:pt x="6393234" y="3928173"/>
                  <a:pt x="6393234" y="3928173"/>
                  <a:pt x="6393234" y="3928173"/>
                </a:cubicBezTo>
                <a:cubicBezTo>
                  <a:pt x="6373253" y="3928542"/>
                  <a:pt x="6354275" y="3917585"/>
                  <a:pt x="6344604" y="3900096"/>
                </a:cubicBezTo>
                <a:cubicBezTo>
                  <a:pt x="6186180" y="3625297"/>
                  <a:pt x="6186180" y="3625297"/>
                  <a:pt x="6186180" y="3625297"/>
                </a:cubicBezTo>
                <a:cubicBezTo>
                  <a:pt x="6175916" y="3607466"/>
                  <a:pt x="6175706" y="3585916"/>
                  <a:pt x="6186016" y="3568059"/>
                </a:cubicBezTo>
                <a:cubicBezTo>
                  <a:pt x="6345132" y="3292462"/>
                  <a:pt x="6345132" y="3292462"/>
                  <a:pt x="6345132" y="3292462"/>
                </a:cubicBezTo>
                <a:cubicBezTo>
                  <a:pt x="6355098" y="3275200"/>
                  <a:pt x="6374209" y="3264012"/>
                  <a:pt x="6394440" y="3264581"/>
                </a:cubicBezTo>
                <a:cubicBezTo>
                  <a:pt x="6711979" y="3263784"/>
                  <a:pt x="6711979" y="3263784"/>
                  <a:pt x="6711979" y="3263784"/>
                </a:cubicBezTo>
                <a:close/>
                <a:moveTo>
                  <a:pt x="6556655" y="2828022"/>
                </a:moveTo>
                <a:cubicBezTo>
                  <a:pt x="6567205" y="2827827"/>
                  <a:pt x="6577226" y="2833613"/>
                  <a:pt x="6582333" y="2842847"/>
                </a:cubicBezTo>
                <a:cubicBezTo>
                  <a:pt x="6665805" y="2988265"/>
                  <a:pt x="6665805" y="2988265"/>
                  <a:pt x="6665805" y="2988265"/>
                </a:cubicBezTo>
                <a:cubicBezTo>
                  <a:pt x="6671406" y="2997367"/>
                  <a:pt x="6671336" y="3009060"/>
                  <a:pt x="6666073" y="3018175"/>
                </a:cubicBezTo>
                <a:cubicBezTo>
                  <a:pt x="6582055" y="3163699"/>
                  <a:pt x="6582055" y="3163699"/>
                  <a:pt x="6582055" y="3163699"/>
                </a:cubicBezTo>
                <a:cubicBezTo>
                  <a:pt x="6576611" y="3173129"/>
                  <a:pt x="6566700" y="3178722"/>
                  <a:pt x="6555837" y="3178736"/>
                </a:cubicBezTo>
                <a:cubicBezTo>
                  <a:pt x="6388346" y="3178842"/>
                  <a:pt x="6388346" y="3178842"/>
                  <a:pt x="6388346" y="3178842"/>
                </a:cubicBezTo>
                <a:cubicBezTo>
                  <a:pt x="6377796" y="3179037"/>
                  <a:pt x="6367774" y="3173251"/>
                  <a:pt x="6362668" y="3164017"/>
                </a:cubicBezTo>
                <a:cubicBezTo>
                  <a:pt x="6279015" y="3018913"/>
                  <a:pt x="6279015" y="3018913"/>
                  <a:pt x="6279015" y="3018913"/>
                </a:cubicBezTo>
                <a:cubicBezTo>
                  <a:pt x="6273595" y="3009498"/>
                  <a:pt x="6273484" y="2998119"/>
                  <a:pt x="6278928" y="2988689"/>
                </a:cubicBezTo>
                <a:cubicBezTo>
                  <a:pt x="6362947" y="2843165"/>
                  <a:pt x="6362947" y="2843165"/>
                  <a:pt x="6362947" y="2843165"/>
                </a:cubicBezTo>
                <a:cubicBezTo>
                  <a:pt x="6368209" y="2834050"/>
                  <a:pt x="6378300" y="2828143"/>
                  <a:pt x="6388983" y="2828442"/>
                </a:cubicBezTo>
                <a:cubicBezTo>
                  <a:pt x="6556655" y="2828022"/>
                  <a:pt x="6556655" y="2828022"/>
                  <a:pt x="6556655" y="2828022"/>
                </a:cubicBezTo>
                <a:close/>
                <a:moveTo>
                  <a:pt x="4892415" y="2543905"/>
                </a:moveTo>
                <a:cubicBezTo>
                  <a:pt x="5075616" y="2540524"/>
                  <a:pt x="5249615" y="2640982"/>
                  <a:pt x="5338288" y="2801330"/>
                </a:cubicBezTo>
                <a:cubicBezTo>
                  <a:pt x="6787688" y="5326361"/>
                  <a:pt x="6787688" y="5326361"/>
                  <a:pt x="6787688" y="5326361"/>
                </a:cubicBezTo>
                <a:cubicBezTo>
                  <a:pt x="6884949" y="5484390"/>
                  <a:pt x="6883721" y="5687432"/>
                  <a:pt x="6792344" y="5845703"/>
                </a:cubicBezTo>
                <a:cubicBezTo>
                  <a:pt x="6701163" y="6003633"/>
                  <a:pt x="6615681" y="6151692"/>
                  <a:pt x="6535542" y="6290497"/>
                </a:cubicBezTo>
                <a:lnTo>
                  <a:pt x="6449441" y="6439627"/>
                </a:lnTo>
                <a:lnTo>
                  <a:pt x="406513" y="6439627"/>
                </a:lnTo>
                <a:lnTo>
                  <a:pt x="375546" y="6385912"/>
                </a:lnTo>
                <a:cubicBezTo>
                  <a:pt x="71498" y="5858514"/>
                  <a:pt x="71498" y="5858514"/>
                  <a:pt x="71498" y="5858514"/>
                </a:cubicBezTo>
                <a:cubicBezTo>
                  <a:pt x="-22612" y="5695027"/>
                  <a:pt x="-24536" y="5497443"/>
                  <a:pt x="69993" y="5333715"/>
                </a:cubicBezTo>
                <a:cubicBezTo>
                  <a:pt x="1528883" y="2806842"/>
                  <a:pt x="1528883" y="2806842"/>
                  <a:pt x="1528883" y="2806842"/>
                </a:cubicBezTo>
                <a:cubicBezTo>
                  <a:pt x="1620262" y="2648572"/>
                  <a:pt x="1795486" y="2545988"/>
                  <a:pt x="1980974" y="2551204"/>
                </a:cubicBezTo>
                <a:cubicBezTo>
                  <a:pt x="4892415" y="2543905"/>
                  <a:pt x="4892415" y="2543905"/>
                  <a:pt x="4892415" y="2543905"/>
                </a:cubicBezTo>
                <a:close/>
                <a:moveTo>
                  <a:pt x="8052417" y="2395105"/>
                </a:moveTo>
                <a:cubicBezTo>
                  <a:pt x="8087218" y="2394463"/>
                  <a:pt x="8120272" y="2413547"/>
                  <a:pt x="8137117" y="2444007"/>
                </a:cubicBezTo>
                <a:cubicBezTo>
                  <a:pt x="8412454" y="2923678"/>
                  <a:pt x="8412454" y="2923678"/>
                  <a:pt x="8412454" y="2923678"/>
                </a:cubicBezTo>
                <a:cubicBezTo>
                  <a:pt x="8430931" y="2953698"/>
                  <a:pt x="8430697" y="2992269"/>
                  <a:pt x="8413339" y="3022335"/>
                </a:cubicBezTo>
                <a:cubicBezTo>
                  <a:pt x="8136199" y="3502355"/>
                  <a:pt x="8136199" y="3502355"/>
                  <a:pt x="8136199" y="3502355"/>
                </a:cubicBezTo>
                <a:cubicBezTo>
                  <a:pt x="8118242" y="3533458"/>
                  <a:pt x="8085553" y="3551909"/>
                  <a:pt x="8049718" y="3551955"/>
                </a:cubicBezTo>
                <a:cubicBezTo>
                  <a:pt x="7497241" y="3552304"/>
                  <a:pt x="7497241" y="3552304"/>
                  <a:pt x="7497241" y="3552304"/>
                </a:cubicBezTo>
                <a:cubicBezTo>
                  <a:pt x="7462440" y="3552947"/>
                  <a:pt x="7429386" y="3533863"/>
                  <a:pt x="7412541" y="3503403"/>
                </a:cubicBezTo>
                <a:cubicBezTo>
                  <a:pt x="7136605" y="3024769"/>
                  <a:pt x="7136605" y="3024769"/>
                  <a:pt x="7136605" y="3024769"/>
                </a:cubicBezTo>
                <a:cubicBezTo>
                  <a:pt x="7118728" y="2993712"/>
                  <a:pt x="7118363" y="2956177"/>
                  <a:pt x="7136320" y="2925075"/>
                </a:cubicBezTo>
                <a:cubicBezTo>
                  <a:pt x="7413460" y="2445054"/>
                  <a:pt x="7413460" y="2445054"/>
                  <a:pt x="7413460" y="2445054"/>
                </a:cubicBezTo>
                <a:cubicBezTo>
                  <a:pt x="7430818" y="2414988"/>
                  <a:pt x="7464105" y="2395501"/>
                  <a:pt x="7499342" y="2396492"/>
                </a:cubicBezTo>
                <a:cubicBezTo>
                  <a:pt x="8052417" y="2395105"/>
                  <a:pt x="8052417" y="2395105"/>
                  <a:pt x="8052417" y="2395105"/>
                </a:cubicBezTo>
                <a:close/>
                <a:moveTo>
                  <a:pt x="6166018" y="1975621"/>
                </a:moveTo>
                <a:cubicBezTo>
                  <a:pt x="6195248" y="1975081"/>
                  <a:pt x="6223010" y="1991110"/>
                  <a:pt x="6237158" y="2016694"/>
                </a:cubicBezTo>
                <a:cubicBezTo>
                  <a:pt x="6468416" y="2419574"/>
                  <a:pt x="6468416" y="2419574"/>
                  <a:pt x="6468416" y="2419574"/>
                </a:cubicBezTo>
                <a:cubicBezTo>
                  <a:pt x="6483935" y="2444788"/>
                  <a:pt x="6483740" y="2477185"/>
                  <a:pt x="6469160" y="2502438"/>
                </a:cubicBezTo>
                <a:cubicBezTo>
                  <a:pt x="6236387" y="2905612"/>
                  <a:pt x="6236387" y="2905612"/>
                  <a:pt x="6236387" y="2905612"/>
                </a:cubicBezTo>
                <a:cubicBezTo>
                  <a:pt x="6221305" y="2931735"/>
                  <a:pt x="6193849" y="2947232"/>
                  <a:pt x="6163751" y="2947271"/>
                </a:cubicBezTo>
                <a:cubicBezTo>
                  <a:pt x="5699720" y="2947565"/>
                  <a:pt x="5699720" y="2947565"/>
                  <a:pt x="5699720" y="2947565"/>
                </a:cubicBezTo>
                <a:cubicBezTo>
                  <a:pt x="5670489" y="2948104"/>
                  <a:pt x="5642727" y="2932076"/>
                  <a:pt x="5628579" y="2906492"/>
                </a:cubicBezTo>
                <a:cubicBezTo>
                  <a:pt x="5396817" y="2504482"/>
                  <a:pt x="5396817" y="2504482"/>
                  <a:pt x="5396817" y="2504482"/>
                </a:cubicBezTo>
                <a:cubicBezTo>
                  <a:pt x="5381802" y="2478396"/>
                  <a:pt x="5381495" y="2446871"/>
                  <a:pt x="5396578" y="2420748"/>
                </a:cubicBezTo>
                <a:cubicBezTo>
                  <a:pt x="5629350" y="2017574"/>
                  <a:pt x="5629350" y="2017574"/>
                  <a:pt x="5629350" y="2017574"/>
                </a:cubicBezTo>
                <a:cubicBezTo>
                  <a:pt x="5643930" y="1992321"/>
                  <a:pt x="5671888" y="1975952"/>
                  <a:pt x="5701483" y="1976785"/>
                </a:cubicBezTo>
                <a:cubicBezTo>
                  <a:pt x="6166018" y="1975621"/>
                  <a:pt x="6166018" y="1975621"/>
                  <a:pt x="6166018" y="1975621"/>
                </a:cubicBezTo>
                <a:close/>
                <a:moveTo>
                  <a:pt x="5123215" y="34"/>
                </a:moveTo>
                <a:cubicBezTo>
                  <a:pt x="5197106" y="-1330"/>
                  <a:pt x="5267284" y="39188"/>
                  <a:pt x="5303047" y="103860"/>
                </a:cubicBezTo>
                <a:cubicBezTo>
                  <a:pt x="5887630" y="1122274"/>
                  <a:pt x="5887630" y="1122274"/>
                  <a:pt x="5887630" y="1122274"/>
                </a:cubicBezTo>
                <a:cubicBezTo>
                  <a:pt x="5926858" y="1186012"/>
                  <a:pt x="5926364" y="1267904"/>
                  <a:pt x="5889509" y="1331739"/>
                </a:cubicBezTo>
                <a:cubicBezTo>
                  <a:pt x="5301098" y="2350896"/>
                  <a:pt x="5301098" y="2350896"/>
                  <a:pt x="5301098" y="2350896"/>
                </a:cubicBezTo>
                <a:cubicBezTo>
                  <a:pt x="5262972" y="2416932"/>
                  <a:pt x="5193569" y="2456106"/>
                  <a:pt x="5117486" y="2456203"/>
                </a:cubicBezTo>
                <a:cubicBezTo>
                  <a:pt x="3944493" y="2456945"/>
                  <a:pt x="3944493" y="2456945"/>
                  <a:pt x="3944493" y="2456945"/>
                </a:cubicBezTo>
                <a:cubicBezTo>
                  <a:pt x="3870604" y="2458309"/>
                  <a:pt x="3800425" y="2417792"/>
                  <a:pt x="3764661" y="2353119"/>
                </a:cubicBezTo>
                <a:cubicBezTo>
                  <a:pt x="3178808" y="1336906"/>
                  <a:pt x="3178808" y="1336906"/>
                  <a:pt x="3178808" y="1336906"/>
                </a:cubicBezTo>
                <a:cubicBezTo>
                  <a:pt x="3140850" y="1270967"/>
                  <a:pt x="3140076" y="1191277"/>
                  <a:pt x="3178202" y="1125240"/>
                </a:cubicBezTo>
                <a:cubicBezTo>
                  <a:pt x="3766612" y="106084"/>
                  <a:pt x="3766612" y="106084"/>
                  <a:pt x="3766612" y="106084"/>
                </a:cubicBezTo>
                <a:cubicBezTo>
                  <a:pt x="3803468" y="42249"/>
                  <a:pt x="3874139" y="874"/>
                  <a:pt x="3948952" y="2977"/>
                </a:cubicBezTo>
                <a:cubicBezTo>
                  <a:pt x="5123215" y="34"/>
                  <a:pt x="5123215" y="34"/>
                  <a:pt x="5123215" y="34"/>
                </a:cubicBezTo>
                <a:close/>
              </a:path>
            </a:pathLst>
          </a:custGeom>
        </p:spPr>
      </p:pic>
      <p:sp>
        <p:nvSpPr>
          <p:cNvPr id="2" name="Título 1">
            <a:extLst>
              <a:ext uri="{FF2B5EF4-FFF2-40B4-BE49-F238E27FC236}">
                <a16:creationId xmlns:a16="http://schemas.microsoft.com/office/drawing/2014/main" id="{48C769E7-E102-4F44-9FE2-6A803B033204}"/>
              </a:ext>
            </a:extLst>
          </p:cNvPr>
          <p:cNvSpPr>
            <a:spLocks noGrp="1"/>
          </p:cNvSpPr>
          <p:nvPr>
            <p:ph type="title"/>
          </p:nvPr>
        </p:nvSpPr>
        <p:spPr>
          <a:xfrm>
            <a:off x="1073742" y="418376"/>
            <a:ext cx="3200400" cy="3200400"/>
          </a:xfrm>
          <a:prstGeom prst="ellipse">
            <a:avLst/>
          </a:prstGeom>
          <a:solidFill>
            <a:schemeClr val="tx1">
              <a:lumMod val="85000"/>
              <a:lumOff val="15000"/>
            </a:schemeClr>
          </a:solidFill>
          <a:ln w="254000" cap="sq" cmpd="dbl">
            <a:solidFill>
              <a:schemeClr val="tx1">
                <a:lumMod val="85000"/>
                <a:lumOff val="15000"/>
              </a:schemeClr>
            </a:solidFill>
            <a:miter lim="800000"/>
          </a:ln>
        </p:spPr>
        <p:txBody>
          <a:bodyPr vert="horz" lIns="91440" tIns="45720" rIns="91440" bIns="45720" rtlCol="0" anchor="ctr">
            <a:normAutofit/>
          </a:bodyPr>
          <a:lstStyle/>
          <a:p>
            <a:pPr algn="ctr"/>
            <a:r>
              <a:rPr lang="es-CO" sz="3200" b="1" dirty="0" smtClean="0">
                <a:solidFill>
                  <a:schemeClr val="bg1"/>
                </a:solidFill>
              </a:rPr>
              <a:t>WIP</a:t>
            </a:r>
            <a:endParaRPr lang="en-US" sz="3200" b="1" dirty="0">
              <a:solidFill>
                <a:schemeClr val="bg1"/>
              </a:solidFill>
            </a:endParaRPr>
          </a:p>
        </p:txBody>
      </p:sp>
    </p:spTree>
    <p:extLst>
      <p:ext uri="{BB962C8B-B14F-4D97-AF65-F5344CB8AC3E}">
        <p14:creationId xmlns:p14="http://schemas.microsoft.com/office/powerpoint/2010/main" val="201482925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TotalTime>
  <Words>508</Words>
  <Application>Microsoft Office PowerPoint</Application>
  <PresentationFormat>Panorámica</PresentationFormat>
  <Paragraphs>46</Paragraphs>
  <Slides>11</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Calibri</vt:lpstr>
      <vt:lpstr>Calibri Light</vt:lpstr>
      <vt:lpstr>Century Schoolbook</vt:lpstr>
      <vt:lpstr>Tema de Office</vt:lpstr>
      <vt:lpstr>Presentación de PowerPoint</vt:lpstr>
      <vt:lpstr>ABSTRACT</vt:lpstr>
      <vt:lpstr>KEY WORDS </vt:lpstr>
      <vt:lpstr>PURPOSE OF THE INVESTIGATION</vt:lpstr>
      <vt:lpstr>JUSTIFICATION</vt:lpstr>
      <vt:lpstr>OBJECTIVES</vt:lpstr>
      <vt:lpstr>METHODOLOGY</vt:lpstr>
      <vt:lpstr>EXPECTED RESULTS</vt:lpstr>
      <vt:lpstr>WIP</vt:lpstr>
      <vt:lpstr>WIP</vt:lpstr>
      <vt:lpstr>WIP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Johana Castillo</dc:creator>
  <cp:lastModifiedBy>Usuario de Windows</cp:lastModifiedBy>
  <cp:revision>26</cp:revision>
  <dcterms:created xsi:type="dcterms:W3CDTF">2018-10-11T22:44:58Z</dcterms:created>
  <dcterms:modified xsi:type="dcterms:W3CDTF">2018-10-13T02:47:15Z</dcterms:modified>
</cp:coreProperties>
</file>